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258" r:id="rId4"/>
    <p:sldId id="263" r:id="rId5"/>
    <p:sldId id="260" r:id="rId6"/>
    <p:sldId id="282" r:id="rId7"/>
    <p:sldId id="272" r:id="rId8"/>
    <p:sldId id="273" r:id="rId9"/>
    <p:sldId id="274" r:id="rId10"/>
    <p:sldId id="275" r:id="rId11"/>
    <p:sldId id="276" r:id="rId12"/>
    <p:sldId id="277" r:id="rId13"/>
    <p:sldId id="278" r:id="rId14"/>
    <p:sldId id="279" r:id="rId15"/>
    <p:sldId id="280" r:id="rId16"/>
    <p:sldId id="281" r:id="rId17"/>
    <p:sldId id="271" r:id="rId18"/>
    <p:sldId id="270" r:id="rId19"/>
    <p:sldId id="265" r:id="rId20"/>
    <p:sldId id="267" r:id="rId21"/>
    <p:sldId id="266" r:id="rId22"/>
    <p:sldId id="268" r:id="rId23"/>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5" autoAdjust="0"/>
    <p:restoredTop sz="81727" autoAdjust="0"/>
  </p:normalViewPr>
  <p:slideViewPr>
    <p:cSldViewPr>
      <p:cViewPr varScale="1">
        <p:scale>
          <a:sx n="75" d="100"/>
          <a:sy n="75" d="100"/>
        </p:scale>
        <p:origin x="708" y="72"/>
      </p:cViewPr>
      <p:guideLst>
        <p:guide orient="horz" pos="2160"/>
        <p:guide pos="3840"/>
      </p:guideLst>
    </p:cSldViewPr>
  </p:slideViewPr>
  <p:notesTextViewPr>
    <p:cViewPr>
      <p:scale>
        <a:sx n="1" d="1"/>
        <a:sy n="1" d="1"/>
      </p:scale>
      <p:origin x="0" y="0"/>
    </p:cViewPr>
  </p:notesTextViewPr>
  <p:notesViewPr>
    <p:cSldViewPr>
      <p:cViewPr varScale="1">
        <p:scale>
          <a:sx n="56" d="100"/>
          <a:sy n="56" d="100"/>
        </p:scale>
        <p:origin x="-2838" y="-84"/>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8485B68B-B9BE-47CD-AC12-0413F149CA68}" type="datetimeFigureOut">
              <a:rPr lang="en-US" smtClean="0"/>
              <a:t>4/11/2016</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867F87AC-D520-40F7-8589-D5B2095EE776}" type="slidenum">
              <a:rPr lang="en-US" smtClean="0"/>
              <a:t>‹#›</a:t>
            </a:fld>
            <a:endParaRPr lang="en-US"/>
          </a:p>
        </p:txBody>
      </p:sp>
    </p:spTree>
    <p:extLst>
      <p:ext uri="{BB962C8B-B14F-4D97-AF65-F5344CB8AC3E}">
        <p14:creationId xmlns:p14="http://schemas.microsoft.com/office/powerpoint/2010/main" val="763122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3FD79802-7D66-4A75-B411-23267C7C9FF1}" type="datetimeFigureOut">
              <a:rPr lang="en-US" smtClean="0"/>
              <a:t>4/11/2016</a:t>
            </a:fld>
            <a:endParaRPr lang="en-US"/>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4EFCC52F-F4A6-47D9-B483-533671E8D59B}" type="slidenum">
              <a:rPr lang="en-US" smtClean="0"/>
              <a:t>‹#›</a:t>
            </a:fld>
            <a:endParaRPr lang="en-US"/>
          </a:p>
        </p:txBody>
      </p:sp>
    </p:spTree>
    <p:extLst>
      <p:ext uri="{BB962C8B-B14F-4D97-AF65-F5344CB8AC3E}">
        <p14:creationId xmlns:p14="http://schemas.microsoft.com/office/powerpoint/2010/main" val="24233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FCC52F-F4A6-47D9-B483-533671E8D59B}" type="slidenum">
              <a:rPr lang="en-US" smtClean="0"/>
              <a:t>2</a:t>
            </a:fld>
            <a:endParaRPr lang="en-US"/>
          </a:p>
        </p:txBody>
      </p:sp>
    </p:spTree>
    <p:extLst>
      <p:ext uri="{BB962C8B-B14F-4D97-AF65-F5344CB8AC3E}">
        <p14:creationId xmlns:p14="http://schemas.microsoft.com/office/powerpoint/2010/main" val="416395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b="1" dirty="0">
                <a:solidFill>
                  <a:schemeClr val="dk1"/>
                </a:solidFill>
              </a:rPr>
              <a:t>Evaluate: </a:t>
            </a:r>
            <a:r>
              <a:rPr lang="en-US" dirty="0">
                <a:solidFill>
                  <a:schemeClr val="dk1"/>
                </a:solidFill>
              </a:rPr>
              <a:t>Teachers and learners </a:t>
            </a:r>
            <a:r>
              <a:rPr lang="en-US" i="1" dirty="0">
                <a:solidFill>
                  <a:schemeClr val="dk1"/>
                </a:solidFill>
              </a:rPr>
              <a:t>evaluate </a:t>
            </a:r>
            <a:r>
              <a:rPr lang="en-US" dirty="0">
                <a:solidFill>
                  <a:schemeClr val="dk1"/>
                </a:solidFill>
              </a:rPr>
              <a:t>proficiency of benchmarks throughout the learning cycle.</a:t>
            </a:r>
            <a:endParaRPr lang="en-US" dirty="0"/>
          </a:p>
        </p:txBody>
      </p:sp>
      <p:sp>
        <p:nvSpPr>
          <p:cNvPr id="4" name="Slide Number Placeholder 3"/>
          <p:cNvSpPr>
            <a:spLocks noGrp="1"/>
          </p:cNvSpPr>
          <p:nvPr>
            <p:ph type="sldNum" sz="quarter" idx="10"/>
          </p:nvPr>
        </p:nvSpPr>
        <p:spPr/>
        <p:txBody>
          <a:bodyPr/>
          <a:lstStyle/>
          <a:p>
            <a:fld id="{4EFCC52F-F4A6-47D9-B483-533671E8D59B}" type="slidenum">
              <a:rPr lang="en-US" smtClean="0"/>
              <a:t>22</a:t>
            </a:fld>
            <a:endParaRPr lang="en-US"/>
          </a:p>
        </p:txBody>
      </p:sp>
    </p:spTree>
    <p:extLst>
      <p:ext uri="{BB962C8B-B14F-4D97-AF65-F5344CB8AC3E}">
        <p14:creationId xmlns:p14="http://schemas.microsoft.com/office/powerpoint/2010/main" val="310950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b="1" dirty="0">
                <a:solidFill>
                  <a:schemeClr val="dk1"/>
                </a:solidFill>
              </a:rPr>
              <a:t>Engage: </a:t>
            </a:r>
            <a:r>
              <a:rPr lang="en-US" dirty="0">
                <a:solidFill>
                  <a:schemeClr val="dk1"/>
                </a:solidFill>
              </a:rPr>
              <a:t>Learners </a:t>
            </a:r>
            <a:r>
              <a:rPr lang="en-US" i="1" dirty="0">
                <a:solidFill>
                  <a:schemeClr val="dk1"/>
                </a:solidFill>
              </a:rPr>
              <a:t>engage </a:t>
            </a:r>
            <a:r>
              <a:rPr lang="en-US" dirty="0">
                <a:solidFill>
                  <a:schemeClr val="dk1"/>
                </a:solidFill>
              </a:rPr>
              <a:t>with an activity that captures their thinking, accesses prior knowledge and reveals misconceptions.</a:t>
            </a:r>
            <a:endParaRPr lang="en-US" dirty="0" smtClean="0"/>
          </a:p>
        </p:txBody>
      </p:sp>
      <p:sp>
        <p:nvSpPr>
          <p:cNvPr id="4" name="Slide Number Placeholder 3"/>
          <p:cNvSpPr>
            <a:spLocks noGrp="1"/>
          </p:cNvSpPr>
          <p:nvPr>
            <p:ph type="sldNum" sz="quarter" idx="10"/>
          </p:nvPr>
        </p:nvSpPr>
        <p:spPr/>
        <p:txBody>
          <a:bodyPr/>
          <a:lstStyle/>
          <a:p>
            <a:fld id="{4EFCC52F-F4A6-47D9-B483-533671E8D59B}" type="slidenum">
              <a:rPr lang="en-US" smtClean="0"/>
              <a:t>4</a:t>
            </a:fld>
            <a:endParaRPr lang="en-US"/>
          </a:p>
        </p:txBody>
      </p:sp>
    </p:spTree>
    <p:extLst>
      <p:ext uri="{BB962C8B-B14F-4D97-AF65-F5344CB8AC3E}">
        <p14:creationId xmlns:p14="http://schemas.microsoft.com/office/powerpoint/2010/main" val="392106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FCC52F-F4A6-47D9-B483-533671E8D59B}" type="slidenum">
              <a:rPr lang="en-US" smtClean="0"/>
              <a:t>5</a:t>
            </a:fld>
            <a:endParaRPr lang="en-US"/>
          </a:p>
        </p:txBody>
      </p:sp>
    </p:spTree>
    <p:extLst>
      <p:ext uri="{BB962C8B-B14F-4D97-AF65-F5344CB8AC3E}">
        <p14:creationId xmlns:p14="http://schemas.microsoft.com/office/powerpoint/2010/main" val="141615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b="1" dirty="0">
                <a:solidFill>
                  <a:schemeClr val="dk1"/>
                </a:solidFill>
              </a:rPr>
              <a:t>Engage: </a:t>
            </a:r>
            <a:r>
              <a:rPr lang="en-US" dirty="0">
                <a:solidFill>
                  <a:schemeClr val="dk1"/>
                </a:solidFill>
              </a:rPr>
              <a:t>Learners </a:t>
            </a:r>
            <a:r>
              <a:rPr lang="en-US" i="1" dirty="0">
                <a:solidFill>
                  <a:schemeClr val="dk1"/>
                </a:solidFill>
              </a:rPr>
              <a:t>engage </a:t>
            </a:r>
            <a:r>
              <a:rPr lang="en-US" dirty="0">
                <a:solidFill>
                  <a:schemeClr val="dk1"/>
                </a:solidFill>
              </a:rPr>
              <a:t>with an activity that captures their thinking, accesses prior knowledge and reveals misconceptions.</a:t>
            </a:r>
            <a:endParaRPr lang="en-US" dirty="0" smtClean="0"/>
          </a:p>
        </p:txBody>
      </p:sp>
      <p:sp>
        <p:nvSpPr>
          <p:cNvPr id="4" name="Slide Number Placeholder 3"/>
          <p:cNvSpPr>
            <a:spLocks noGrp="1"/>
          </p:cNvSpPr>
          <p:nvPr>
            <p:ph type="sldNum" sz="quarter" idx="10"/>
          </p:nvPr>
        </p:nvSpPr>
        <p:spPr/>
        <p:txBody>
          <a:bodyPr/>
          <a:lstStyle/>
          <a:p>
            <a:fld id="{4EFCC52F-F4A6-47D9-B483-533671E8D59B}" type="slidenum">
              <a:rPr lang="en-US" smtClean="0"/>
              <a:t>6</a:t>
            </a:fld>
            <a:endParaRPr lang="en-US"/>
          </a:p>
        </p:txBody>
      </p:sp>
    </p:spTree>
    <p:extLst>
      <p:ext uri="{BB962C8B-B14F-4D97-AF65-F5344CB8AC3E}">
        <p14:creationId xmlns:p14="http://schemas.microsoft.com/office/powerpoint/2010/main" val="65400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EFCC52F-F4A6-47D9-B483-533671E8D59B}" type="slidenum">
              <a:rPr lang="en-US" smtClean="0"/>
              <a:t>17</a:t>
            </a:fld>
            <a:endParaRPr lang="en-US"/>
          </a:p>
        </p:txBody>
      </p:sp>
    </p:spTree>
    <p:extLst>
      <p:ext uri="{BB962C8B-B14F-4D97-AF65-F5344CB8AC3E}">
        <p14:creationId xmlns:p14="http://schemas.microsoft.com/office/powerpoint/2010/main" val="218783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pPr algn="ctr"/>
            <a:r>
              <a:rPr lang="en-US" b="1" dirty="0"/>
              <a:t>Remember: </a:t>
            </a:r>
            <a:r>
              <a:rPr lang="en-US" dirty="0" smtClean="0"/>
              <a:t>“I hear and I forget,</a:t>
            </a:r>
            <a:r>
              <a:rPr lang="en-US" baseline="0" dirty="0" smtClean="0"/>
              <a:t> </a:t>
            </a:r>
            <a:r>
              <a:rPr lang="en-US" dirty="0" smtClean="0"/>
              <a:t>I see and I remember,</a:t>
            </a:r>
            <a:r>
              <a:rPr lang="en-US" baseline="0" dirty="0" smtClean="0"/>
              <a:t> </a:t>
            </a:r>
            <a:r>
              <a:rPr lang="en-US" dirty="0" smtClean="0"/>
              <a:t>I do and I understand.”</a:t>
            </a:r>
            <a:r>
              <a:rPr lang="en-US" baseline="0" dirty="0" smtClean="0"/>
              <a:t>  </a:t>
            </a:r>
            <a:r>
              <a:rPr lang="en-US" dirty="0" smtClean="0"/>
              <a:t>-Chinese proverb</a:t>
            </a:r>
          </a:p>
          <a:p>
            <a:endParaRPr lang="en-US" b="1" dirty="0"/>
          </a:p>
          <a:p>
            <a:r>
              <a:rPr lang="en-US" b="1" dirty="0"/>
              <a:t>Instructional Methods</a:t>
            </a:r>
          </a:p>
          <a:p>
            <a:r>
              <a:rPr lang="en-US" dirty="0"/>
              <a:t>The preferred method to deliver instruction is the </a:t>
            </a:r>
            <a:r>
              <a:rPr lang="en-US" b="1" dirty="0"/>
              <a:t>5 E instructional Model</a:t>
            </a:r>
            <a:r>
              <a:rPr lang="en-US" dirty="0"/>
              <a:t>. Under this method, both NGSSS and CCSS (common core) standards are integrated into science instruction on a daily basis. At its most fundamental level, the 5 E Model is an approach to unit lesson planning based on a single topic that is aligned to the NGSSS and supported by CCSS.  Activity before Content (ABC) and Content before Vocabulary (CBV) are fully integrated with Common Core standards (CCSS) and are central to the 5 E Model of Instruction.</a:t>
            </a:r>
          </a:p>
        </p:txBody>
      </p:sp>
      <p:sp>
        <p:nvSpPr>
          <p:cNvPr id="4" name="Slide Number Placeholder 3"/>
          <p:cNvSpPr>
            <a:spLocks noGrp="1"/>
          </p:cNvSpPr>
          <p:nvPr>
            <p:ph type="sldNum" sz="quarter" idx="10"/>
          </p:nvPr>
        </p:nvSpPr>
        <p:spPr/>
        <p:txBody>
          <a:bodyPr/>
          <a:lstStyle/>
          <a:p>
            <a:fld id="{4EFCC52F-F4A6-47D9-B483-533671E8D59B}" type="slidenum">
              <a:rPr lang="en-US" smtClean="0"/>
              <a:t>18</a:t>
            </a:fld>
            <a:endParaRPr lang="en-US"/>
          </a:p>
        </p:txBody>
      </p:sp>
    </p:spTree>
    <p:extLst>
      <p:ext uri="{BB962C8B-B14F-4D97-AF65-F5344CB8AC3E}">
        <p14:creationId xmlns:p14="http://schemas.microsoft.com/office/powerpoint/2010/main" val="110704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b="1" dirty="0" smtClean="0"/>
              <a:t>Explore: </a:t>
            </a:r>
            <a:r>
              <a:rPr lang="en-US" dirty="0">
                <a:solidFill>
                  <a:schemeClr val="dk1"/>
                </a:solidFill>
              </a:rPr>
              <a:t>Learners </a:t>
            </a:r>
            <a:r>
              <a:rPr lang="en-US" i="1" dirty="0">
                <a:solidFill>
                  <a:schemeClr val="dk1"/>
                </a:solidFill>
              </a:rPr>
              <a:t>explore </a:t>
            </a:r>
            <a:r>
              <a:rPr lang="en-US" dirty="0">
                <a:solidFill>
                  <a:schemeClr val="dk1"/>
                </a:solidFill>
              </a:rPr>
              <a:t>common, hands‐on experiences that help them begin constructing concepts and skills aligned to benchmarks.</a:t>
            </a:r>
            <a:endParaRPr lang="en-US" dirty="0" smtClean="0"/>
          </a:p>
        </p:txBody>
      </p:sp>
      <p:sp>
        <p:nvSpPr>
          <p:cNvPr id="4" name="Slide Number Placeholder 3"/>
          <p:cNvSpPr>
            <a:spLocks noGrp="1"/>
          </p:cNvSpPr>
          <p:nvPr>
            <p:ph type="sldNum" sz="quarter" idx="10"/>
          </p:nvPr>
        </p:nvSpPr>
        <p:spPr/>
        <p:txBody>
          <a:bodyPr/>
          <a:lstStyle/>
          <a:p>
            <a:fld id="{4EFCC52F-F4A6-47D9-B483-533671E8D59B}" type="slidenum">
              <a:rPr lang="en-US" smtClean="0"/>
              <a:t>19</a:t>
            </a:fld>
            <a:endParaRPr lang="en-US"/>
          </a:p>
        </p:txBody>
      </p:sp>
    </p:spTree>
    <p:extLst>
      <p:ext uri="{BB962C8B-B14F-4D97-AF65-F5344CB8AC3E}">
        <p14:creationId xmlns:p14="http://schemas.microsoft.com/office/powerpoint/2010/main" val="12766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b="1" dirty="0" smtClean="0"/>
              <a:t>Elaborate:</a:t>
            </a:r>
            <a:r>
              <a:rPr lang="en-US" dirty="0" smtClean="0"/>
              <a:t> </a:t>
            </a:r>
            <a:r>
              <a:rPr lang="en-US" dirty="0">
                <a:solidFill>
                  <a:schemeClr val="dk1"/>
                </a:solidFill>
              </a:rPr>
              <a:t>Learners </a:t>
            </a:r>
            <a:r>
              <a:rPr lang="en-US" i="1" dirty="0">
                <a:solidFill>
                  <a:schemeClr val="dk1"/>
                </a:solidFill>
              </a:rPr>
              <a:t>elaborate </a:t>
            </a:r>
            <a:r>
              <a:rPr lang="en-US" dirty="0">
                <a:solidFill>
                  <a:schemeClr val="dk1"/>
                </a:solidFill>
              </a:rPr>
              <a:t>and solidify their understanding of the concept and apply a real‐world situation resulting in a deeper</a:t>
            </a:r>
          </a:p>
          <a:p>
            <a:r>
              <a:rPr lang="en-US" dirty="0">
                <a:solidFill>
                  <a:schemeClr val="dk1"/>
                </a:solidFill>
              </a:rPr>
              <a:t>understanding.</a:t>
            </a:r>
            <a:endParaRPr lang="en-US" dirty="0"/>
          </a:p>
          <a:p>
            <a:endParaRPr lang="en-US" dirty="0" smtClean="0"/>
          </a:p>
          <a:p>
            <a:r>
              <a:rPr lang="en-US" dirty="0" smtClean="0"/>
              <a:t>Call</a:t>
            </a:r>
            <a:r>
              <a:rPr lang="en-US" baseline="0" dirty="0" smtClean="0"/>
              <a:t> students up to the screen to point at brain parts and lobes.</a:t>
            </a:r>
            <a:endParaRPr lang="en-US" dirty="0"/>
          </a:p>
        </p:txBody>
      </p:sp>
      <p:sp>
        <p:nvSpPr>
          <p:cNvPr id="4" name="Slide Number Placeholder 3"/>
          <p:cNvSpPr>
            <a:spLocks noGrp="1"/>
          </p:cNvSpPr>
          <p:nvPr>
            <p:ph type="sldNum" sz="quarter" idx="10"/>
          </p:nvPr>
        </p:nvSpPr>
        <p:spPr/>
        <p:txBody>
          <a:bodyPr/>
          <a:lstStyle/>
          <a:p>
            <a:fld id="{4EFCC52F-F4A6-47D9-B483-533671E8D59B}" type="slidenum">
              <a:rPr lang="en-US" smtClean="0"/>
              <a:t>20</a:t>
            </a:fld>
            <a:endParaRPr lang="en-US"/>
          </a:p>
        </p:txBody>
      </p:sp>
    </p:spTree>
    <p:extLst>
      <p:ext uri="{BB962C8B-B14F-4D97-AF65-F5344CB8AC3E}">
        <p14:creationId xmlns:p14="http://schemas.microsoft.com/office/powerpoint/2010/main" val="130122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b="1" dirty="0" smtClean="0"/>
              <a:t>Explain:</a:t>
            </a:r>
            <a:r>
              <a:rPr lang="en-US" b="1" baseline="0" dirty="0" smtClean="0"/>
              <a:t> </a:t>
            </a:r>
            <a:r>
              <a:rPr lang="en-US" dirty="0">
                <a:solidFill>
                  <a:schemeClr val="dk1"/>
                </a:solidFill>
              </a:rPr>
              <a:t>Learners </a:t>
            </a:r>
            <a:r>
              <a:rPr lang="en-US" i="1" dirty="0">
                <a:solidFill>
                  <a:schemeClr val="dk1"/>
                </a:solidFill>
              </a:rPr>
              <a:t>explain </a:t>
            </a:r>
            <a:r>
              <a:rPr lang="en-US" dirty="0">
                <a:solidFill>
                  <a:schemeClr val="dk1"/>
                </a:solidFill>
              </a:rPr>
              <a:t>through analysis of their exploration so their understanding is clarified and modified by teacher using scientific</a:t>
            </a:r>
          </a:p>
          <a:p>
            <a:r>
              <a:rPr lang="en-US" dirty="0">
                <a:solidFill>
                  <a:schemeClr val="dk1"/>
                </a:solidFill>
              </a:rPr>
              <a:t>Terminology.</a:t>
            </a:r>
          </a:p>
          <a:p>
            <a:pPr marL="174245" indent="-174245" defTabSz="929305">
              <a:buFont typeface="Arial" pitchFamily="34" charset="0"/>
              <a:buChar char="•"/>
              <a:defRPr/>
            </a:pPr>
            <a:r>
              <a:rPr lang="en-US" dirty="0"/>
              <a:t>Teacher listens to responses and builds upon discussion from students, asks for clarification and justification, and accepts all reasonable responses.</a:t>
            </a:r>
          </a:p>
          <a:p>
            <a:endParaRPr lang="en-US" dirty="0" smtClean="0"/>
          </a:p>
        </p:txBody>
      </p:sp>
      <p:sp>
        <p:nvSpPr>
          <p:cNvPr id="4" name="Slide Number Placeholder 3"/>
          <p:cNvSpPr>
            <a:spLocks noGrp="1"/>
          </p:cNvSpPr>
          <p:nvPr>
            <p:ph type="sldNum" sz="quarter" idx="10"/>
          </p:nvPr>
        </p:nvSpPr>
        <p:spPr/>
        <p:txBody>
          <a:bodyPr/>
          <a:lstStyle/>
          <a:p>
            <a:fld id="{4EFCC52F-F4A6-47D9-B483-533671E8D59B}" type="slidenum">
              <a:rPr lang="en-US" smtClean="0"/>
              <a:t>21</a:t>
            </a:fld>
            <a:endParaRPr lang="en-US"/>
          </a:p>
        </p:txBody>
      </p:sp>
    </p:spTree>
    <p:extLst>
      <p:ext uri="{BB962C8B-B14F-4D97-AF65-F5344CB8AC3E}">
        <p14:creationId xmlns:p14="http://schemas.microsoft.com/office/powerpoint/2010/main" val="399462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C3D708C-8DF6-416E-9E01-F035677BFF89}" type="datetimeFigureOut">
              <a:rPr lang="en-US" smtClean="0"/>
              <a:t>4/11/2016</a:t>
            </a:fld>
            <a:endParaRPr lang="en-US"/>
          </a:p>
        </p:txBody>
      </p:sp>
      <p:sp>
        <p:nvSpPr>
          <p:cNvPr id="8" name="Slide Number Placeholder 7"/>
          <p:cNvSpPr>
            <a:spLocks noGrp="1"/>
          </p:cNvSpPr>
          <p:nvPr>
            <p:ph type="sldNum" sz="quarter" idx="11"/>
          </p:nvPr>
        </p:nvSpPr>
        <p:spPr/>
        <p:txBody>
          <a:bodyPr/>
          <a:lstStyle/>
          <a:p>
            <a:fld id="{A7EE4424-65C8-4AEA-8783-AE9960E81C5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D708C-8DF6-416E-9E01-F035677BFF89}"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4424-65C8-4AEA-8783-AE9960E81C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1" y="1826709"/>
            <a:ext cx="19899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9365" y="1826709"/>
            <a:ext cx="6988635"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D708C-8DF6-416E-9E01-F035677BFF89}"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4424-65C8-4AEA-8783-AE9960E81C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3D708C-8DF6-416E-9E01-F035677BFF89}"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4424-65C8-4AEA-8783-AE9960E81C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1219200" y="3865098"/>
            <a:ext cx="97536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3D708C-8DF6-416E-9E01-F035677BFF89}"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4424-65C8-4AEA-8783-AE9960E81C5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3D708C-8DF6-416E-9E01-F035677BFF89}"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4424-65C8-4AEA-8783-AE9960E81C57}" type="slidenum">
              <a:rPr lang="en-US" smtClean="0"/>
              <a:t>‹#›</a:t>
            </a:fld>
            <a:endParaRPr lang="en-US"/>
          </a:p>
        </p:txBody>
      </p:sp>
      <p:sp>
        <p:nvSpPr>
          <p:cNvPr id="9" name="Title 8"/>
          <p:cNvSpPr>
            <a:spLocks noGrp="1"/>
          </p:cNvSpPr>
          <p:nvPr>
            <p:ph type="title"/>
          </p:nvPr>
        </p:nvSpPr>
        <p:spPr>
          <a:xfrm>
            <a:off x="1219200" y="1544716"/>
            <a:ext cx="97536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1219200" y="2743200"/>
            <a:ext cx="475488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242304" y="2743201"/>
            <a:ext cx="475488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0"/>
            <a:ext cx="44866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513526" y="2743200"/>
            <a:ext cx="4482749"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C3D708C-8DF6-416E-9E01-F035677BFF89}" type="datetimeFigureOut">
              <a:rPr lang="en-US" smtClean="0"/>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E4424-65C8-4AEA-8783-AE9960E81C57}" type="slidenum">
              <a:rPr lang="en-US" smtClean="0"/>
              <a:t>‹#›</a:t>
            </a:fld>
            <a:endParaRPr lang="en-US"/>
          </a:p>
        </p:txBody>
      </p:sp>
      <p:sp>
        <p:nvSpPr>
          <p:cNvPr id="10" name="Title 9"/>
          <p:cNvSpPr>
            <a:spLocks noGrp="1"/>
          </p:cNvSpPr>
          <p:nvPr>
            <p:ph type="title"/>
          </p:nvPr>
        </p:nvSpPr>
        <p:spPr>
          <a:xfrm>
            <a:off x="1219200" y="1544716"/>
            <a:ext cx="97536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3D708C-8DF6-416E-9E01-F035677BFF89}" type="datetimeFigureOut">
              <a:rPr lang="en-US" smtClean="0"/>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E4424-65C8-4AEA-8783-AE9960E81C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708C-8DF6-416E-9E01-F035677BFF89}" type="datetimeFigureOut">
              <a:rPr lang="en-US" smtClean="0"/>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E4424-65C8-4AEA-8783-AE9960E81C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3"/>
            <a:ext cx="3934581"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19200" y="4061096"/>
            <a:ext cx="393458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D708C-8DF6-416E-9E01-F035677BFF89}"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4424-65C8-4AEA-8783-AE9960E81C5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5588000" y="2286000"/>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219200" y="4059936"/>
            <a:ext cx="3938016"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D708C-8DF6-416E-9E01-F035677BFF89}"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4424-65C8-4AEA-8783-AE9960E81C5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11247024" y="573807"/>
            <a:ext cx="114981"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11425892" y="573807"/>
            <a:ext cx="76809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219200" y="1544716"/>
            <a:ext cx="97536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9200" y="2769834"/>
            <a:ext cx="97536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010254" y="548797"/>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4C3D708C-8DF6-416E-9E01-F035677BFF89}" type="datetimeFigureOut">
              <a:rPr lang="en-US" smtClean="0"/>
              <a:t>4/11/2016</a:t>
            </a:fld>
            <a:endParaRPr lang="en-US"/>
          </a:p>
        </p:txBody>
      </p:sp>
      <p:sp>
        <p:nvSpPr>
          <p:cNvPr id="6" name="Slide Number Placeholder 5"/>
          <p:cNvSpPr>
            <a:spLocks noGrp="1"/>
          </p:cNvSpPr>
          <p:nvPr>
            <p:ph type="sldNum" sz="quarter" idx="4"/>
          </p:nvPr>
        </p:nvSpPr>
        <p:spPr>
          <a:xfrm>
            <a:off x="9752554" y="548797"/>
            <a:ext cx="1254937" cy="301752"/>
          </a:xfrm>
          <a:prstGeom prst="rect">
            <a:avLst/>
          </a:prstGeom>
        </p:spPr>
        <p:txBody>
          <a:bodyPr vert="horz" lIns="91440" tIns="45720" rIns="91440" bIns="45720" rtlCol="0" anchor="ctr"/>
          <a:lstStyle>
            <a:lvl1pPr algn="r">
              <a:defRPr sz="1200">
                <a:solidFill>
                  <a:schemeClr val="tx1"/>
                </a:solidFill>
              </a:defRPr>
            </a:lvl1pPr>
          </a:lstStyle>
          <a:p>
            <a:fld id="{A7EE4424-65C8-4AEA-8783-AE9960E81C57}" type="slidenum">
              <a:rPr lang="en-US" smtClean="0"/>
              <a:t>‹#›</a:t>
            </a:fld>
            <a:endParaRPr lang="en-US"/>
          </a:p>
        </p:txBody>
      </p:sp>
      <p:sp>
        <p:nvSpPr>
          <p:cNvPr id="5" name="Footer Placeholder 4"/>
          <p:cNvSpPr>
            <a:spLocks noGrp="1"/>
          </p:cNvSpPr>
          <p:nvPr>
            <p:ph type="ftr" sz="quarter" idx="3"/>
          </p:nvPr>
        </p:nvSpPr>
        <p:spPr>
          <a:xfrm>
            <a:off x="8011585" y="855957"/>
            <a:ext cx="299531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fcat.fldoe.org/eoc/pdf/BiologyFL11Sp.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cpalms.org/Public/PreviewStandard/Preview/196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snO68aJTOp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smtClean="0"/>
              <a:t>Brain Storm</a:t>
            </a:r>
            <a:endParaRPr lang="en-US" sz="6000" dirty="0"/>
          </a:p>
        </p:txBody>
      </p:sp>
      <p:sp>
        <p:nvSpPr>
          <p:cNvPr id="3" name="Subtitle 2"/>
          <p:cNvSpPr>
            <a:spLocks noGrp="1"/>
          </p:cNvSpPr>
          <p:nvPr>
            <p:ph type="subTitle" idx="1"/>
          </p:nvPr>
        </p:nvSpPr>
        <p:spPr/>
        <p:txBody>
          <a:bodyPr>
            <a:noAutofit/>
          </a:bodyPr>
          <a:lstStyle/>
          <a:p>
            <a:r>
              <a:rPr lang="en-US" sz="2800" b="1" dirty="0"/>
              <a:t>BIG </a:t>
            </a:r>
            <a:r>
              <a:rPr lang="en-US" sz="2800" b="1" dirty="0" smtClean="0"/>
              <a:t>IDEA: Organization and Development of Living Organisms</a:t>
            </a:r>
          </a:p>
          <a:p>
            <a:r>
              <a:rPr lang="en-US" sz="2800" b="1" dirty="0" smtClean="0"/>
              <a:t>Benchmark: SC.912.L.14.26</a:t>
            </a:r>
            <a:endParaRPr lang="en-US" sz="2800" dirty="0"/>
          </a:p>
        </p:txBody>
      </p:sp>
    </p:spTree>
    <p:extLst>
      <p:ext uri="{BB962C8B-B14F-4D97-AF65-F5344CB8AC3E}">
        <p14:creationId xmlns:p14="http://schemas.microsoft.com/office/powerpoint/2010/main" val="554077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43050" y="-100013"/>
            <a:ext cx="9105900" cy="7058025"/>
          </a:xfrm>
          <a:prstGeom prst="rect">
            <a:avLst/>
          </a:prstGeom>
        </p:spPr>
      </p:pic>
    </p:spTree>
    <p:extLst>
      <p:ext uri="{BB962C8B-B14F-4D97-AF65-F5344CB8AC3E}">
        <p14:creationId xmlns:p14="http://schemas.microsoft.com/office/powerpoint/2010/main" val="2636409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4"/>
          <a:stretch>
            <a:fillRect/>
          </a:stretch>
        </p:blipFill>
        <p:spPr>
          <a:xfrm>
            <a:off x="1514475" y="-100013"/>
            <a:ext cx="9163050" cy="7058025"/>
          </a:xfrm>
          <a:prstGeom prst="rect">
            <a:avLst/>
          </a:prstGeom>
        </p:spPr>
      </p:pic>
      <p:sp>
        <p:nvSpPr>
          <p:cNvPr id="9" name="SMARTInkShape-53"/>
          <p:cNvSpPr/>
          <p:nvPr>
            <p:custDataLst>
              <p:tags r:id="rId1"/>
            </p:custDataLst>
          </p:nvPr>
        </p:nvSpPr>
        <p:spPr>
          <a:xfrm>
            <a:off x="3876963" y="5486400"/>
            <a:ext cx="3255358" cy="426721"/>
          </a:xfrm>
          <a:custGeom>
            <a:avLst/>
            <a:gdLst/>
            <a:ahLst/>
            <a:cxnLst/>
            <a:rect l="0" t="0" r="0" b="0"/>
            <a:pathLst>
              <a:path w="3255358" h="426721">
                <a:moveTo>
                  <a:pt x="0" y="365760"/>
                </a:moveTo>
                <a:lnTo>
                  <a:pt x="0" y="365760"/>
                </a:lnTo>
                <a:lnTo>
                  <a:pt x="27959" y="365760"/>
                </a:lnTo>
                <a:lnTo>
                  <a:pt x="103944" y="365760"/>
                </a:lnTo>
                <a:lnTo>
                  <a:pt x="180140" y="365760"/>
                </a:lnTo>
                <a:lnTo>
                  <a:pt x="256340" y="365760"/>
                </a:lnTo>
                <a:lnTo>
                  <a:pt x="260332" y="365760"/>
                </a:lnTo>
                <a:lnTo>
                  <a:pt x="269284" y="361245"/>
                </a:lnTo>
                <a:lnTo>
                  <a:pt x="278907" y="355286"/>
                </a:lnTo>
                <a:lnTo>
                  <a:pt x="295844" y="351148"/>
                </a:lnTo>
                <a:lnTo>
                  <a:pt x="371341" y="350520"/>
                </a:lnTo>
                <a:lnTo>
                  <a:pt x="443211" y="350520"/>
                </a:lnTo>
                <a:lnTo>
                  <a:pt x="517425" y="350520"/>
                </a:lnTo>
                <a:lnTo>
                  <a:pt x="570293" y="350520"/>
                </a:lnTo>
                <a:lnTo>
                  <a:pt x="584726" y="340047"/>
                </a:lnTo>
                <a:lnTo>
                  <a:pt x="598946" y="336692"/>
                </a:lnTo>
                <a:lnTo>
                  <a:pt x="669823" y="335282"/>
                </a:lnTo>
                <a:lnTo>
                  <a:pt x="673148" y="336974"/>
                </a:lnTo>
                <a:lnTo>
                  <a:pt x="675365" y="339796"/>
                </a:lnTo>
                <a:lnTo>
                  <a:pt x="676842" y="343371"/>
                </a:lnTo>
                <a:lnTo>
                  <a:pt x="679520" y="345754"/>
                </a:lnTo>
                <a:lnTo>
                  <a:pt x="687012" y="348401"/>
                </a:lnTo>
                <a:lnTo>
                  <a:pt x="761264" y="350518"/>
                </a:lnTo>
                <a:lnTo>
                  <a:pt x="835399" y="350520"/>
                </a:lnTo>
                <a:lnTo>
                  <a:pt x="911577" y="350520"/>
                </a:lnTo>
                <a:lnTo>
                  <a:pt x="985541" y="350520"/>
                </a:lnTo>
                <a:lnTo>
                  <a:pt x="1061076" y="350520"/>
                </a:lnTo>
                <a:lnTo>
                  <a:pt x="1103511" y="350520"/>
                </a:lnTo>
                <a:lnTo>
                  <a:pt x="1118089" y="360993"/>
                </a:lnTo>
                <a:lnTo>
                  <a:pt x="1132336" y="364348"/>
                </a:lnTo>
                <a:lnTo>
                  <a:pt x="1208118" y="365758"/>
                </a:lnTo>
                <a:lnTo>
                  <a:pt x="1279865" y="365760"/>
                </a:lnTo>
                <a:lnTo>
                  <a:pt x="1289676" y="370275"/>
                </a:lnTo>
                <a:lnTo>
                  <a:pt x="1299681" y="376234"/>
                </a:lnTo>
                <a:lnTo>
                  <a:pt x="1319901" y="380057"/>
                </a:lnTo>
                <a:lnTo>
                  <a:pt x="1391121" y="380999"/>
                </a:lnTo>
                <a:lnTo>
                  <a:pt x="1401212" y="380999"/>
                </a:lnTo>
                <a:lnTo>
                  <a:pt x="1411341" y="385515"/>
                </a:lnTo>
                <a:lnTo>
                  <a:pt x="1421488" y="391473"/>
                </a:lnTo>
                <a:lnTo>
                  <a:pt x="1438788" y="395612"/>
                </a:lnTo>
                <a:lnTo>
                  <a:pt x="1513489" y="396239"/>
                </a:lnTo>
                <a:lnTo>
                  <a:pt x="1589689" y="396240"/>
                </a:lnTo>
                <a:lnTo>
                  <a:pt x="1665328" y="396240"/>
                </a:lnTo>
                <a:lnTo>
                  <a:pt x="1739845" y="396240"/>
                </a:lnTo>
                <a:lnTo>
                  <a:pt x="1812650" y="396240"/>
                </a:lnTo>
                <a:lnTo>
                  <a:pt x="1888837" y="396240"/>
                </a:lnTo>
                <a:lnTo>
                  <a:pt x="1963135" y="396240"/>
                </a:lnTo>
                <a:lnTo>
                  <a:pt x="1980904" y="396240"/>
                </a:lnTo>
                <a:lnTo>
                  <a:pt x="1990716" y="400755"/>
                </a:lnTo>
                <a:lnTo>
                  <a:pt x="2000721" y="406714"/>
                </a:lnTo>
                <a:lnTo>
                  <a:pt x="2020941" y="410539"/>
                </a:lnTo>
                <a:lnTo>
                  <a:pt x="2097117" y="411478"/>
                </a:lnTo>
                <a:lnTo>
                  <a:pt x="2173317" y="411480"/>
                </a:lnTo>
                <a:lnTo>
                  <a:pt x="2239357" y="411480"/>
                </a:lnTo>
                <a:lnTo>
                  <a:pt x="2249517" y="415996"/>
                </a:lnTo>
                <a:lnTo>
                  <a:pt x="2259677" y="421953"/>
                </a:lnTo>
                <a:lnTo>
                  <a:pt x="2279997" y="425778"/>
                </a:lnTo>
                <a:lnTo>
                  <a:pt x="2356197" y="426717"/>
                </a:lnTo>
                <a:lnTo>
                  <a:pt x="2432397" y="426720"/>
                </a:lnTo>
                <a:lnTo>
                  <a:pt x="2505209" y="426720"/>
                </a:lnTo>
                <a:lnTo>
                  <a:pt x="2558771" y="426720"/>
                </a:lnTo>
                <a:lnTo>
                  <a:pt x="2569278" y="422204"/>
                </a:lnTo>
                <a:lnTo>
                  <a:pt x="2579593" y="416247"/>
                </a:lnTo>
                <a:lnTo>
                  <a:pt x="2600013" y="412422"/>
                </a:lnTo>
                <a:lnTo>
                  <a:pt x="2671157" y="411483"/>
                </a:lnTo>
                <a:lnTo>
                  <a:pt x="2747357" y="411480"/>
                </a:lnTo>
                <a:lnTo>
                  <a:pt x="2823557" y="411480"/>
                </a:lnTo>
                <a:lnTo>
                  <a:pt x="2864197" y="411480"/>
                </a:lnTo>
                <a:lnTo>
                  <a:pt x="2874357" y="406965"/>
                </a:lnTo>
                <a:lnTo>
                  <a:pt x="2886586" y="398358"/>
                </a:lnTo>
                <a:lnTo>
                  <a:pt x="2901169" y="396658"/>
                </a:lnTo>
                <a:lnTo>
                  <a:pt x="2976523" y="396241"/>
                </a:lnTo>
                <a:lnTo>
                  <a:pt x="3052578" y="396240"/>
                </a:lnTo>
                <a:lnTo>
                  <a:pt x="3069522" y="396240"/>
                </a:lnTo>
                <a:lnTo>
                  <a:pt x="3085339" y="383118"/>
                </a:lnTo>
                <a:lnTo>
                  <a:pt x="3095103" y="381628"/>
                </a:lnTo>
                <a:lnTo>
                  <a:pt x="3115389" y="381055"/>
                </a:lnTo>
                <a:lnTo>
                  <a:pt x="3129809" y="370537"/>
                </a:lnTo>
                <a:lnTo>
                  <a:pt x="3145858" y="366388"/>
                </a:lnTo>
                <a:lnTo>
                  <a:pt x="3155932" y="365946"/>
                </a:lnTo>
                <a:lnTo>
                  <a:pt x="3158594" y="364191"/>
                </a:lnTo>
                <a:lnTo>
                  <a:pt x="3160369" y="361328"/>
                </a:lnTo>
                <a:lnTo>
                  <a:pt x="3161551" y="357725"/>
                </a:lnTo>
                <a:lnTo>
                  <a:pt x="3164034" y="355323"/>
                </a:lnTo>
                <a:lnTo>
                  <a:pt x="3179300" y="349248"/>
                </a:lnTo>
                <a:lnTo>
                  <a:pt x="3192074" y="337454"/>
                </a:lnTo>
                <a:lnTo>
                  <a:pt x="3201799" y="335924"/>
                </a:lnTo>
                <a:lnTo>
                  <a:pt x="3204412" y="334016"/>
                </a:lnTo>
                <a:lnTo>
                  <a:pt x="3206153" y="331051"/>
                </a:lnTo>
                <a:lnTo>
                  <a:pt x="3207315" y="327381"/>
                </a:lnTo>
                <a:lnTo>
                  <a:pt x="3209783" y="324934"/>
                </a:lnTo>
                <a:lnTo>
                  <a:pt x="3222555" y="320684"/>
                </a:lnTo>
                <a:lnTo>
                  <a:pt x="3223845" y="315811"/>
                </a:lnTo>
                <a:lnTo>
                  <a:pt x="3224189" y="312141"/>
                </a:lnTo>
                <a:lnTo>
                  <a:pt x="3226112" y="309694"/>
                </a:lnTo>
                <a:lnTo>
                  <a:pt x="3232764" y="306975"/>
                </a:lnTo>
                <a:lnTo>
                  <a:pt x="3235215" y="304557"/>
                </a:lnTo>
                <a:lnTo>
                  <a:pt x="3239472" y="291869"/>
                </a:lnTo>
                <a:lnTo>
                  <a:pt x="3239926" y="282154"/>
                </a:lnTo>
                <a:lnTo>
                  <a:pt x="3241683" y="279543"/>
                </a:lnTo>
                <a:lnTo>
                  <a:pt x="3244548" y="277802"/>
                </a:lnTo>
                <a:lnTo>
                  <a:pt x="3253222" y="275008"/>
                </a:lnTo>
                <a:lnTo>
                  <a:pt x="3254408" y="270110"/>
                </a:lnTo>
                <a:lnTo>
                  <a:pt x="3255357" y="194636"/>
                </a:lnTo>
                <a:lnTo>
                  <a:pt x="3255357" y="185202"/>
                </a:lnTo>
                <a:lnTo>
                  <a:pt x="3240745" y="168328"/>
                </a:lnTo>
                <a:lnTo>
                  <a:pt x="3240172" y="154579"/>
                </a:lnTo>
                <a:lnTo>
                  <a:pt x="3227000" y="139469"/>
                </a:lnTo>
                <a:lnTo>
                  <a:pt x="3225063" y="124240"/>
                </a:lnTo>
                <a:lnTo>
                  <a:pt x="3223307" y="123468"/>
                </a:lnTo>
                <a:lnTo>
                  <a:pt x="3216842" y="122608"/>
                </a:lnTo>
                <a:lnTo>
                  <a:pt x="3214440" y="120685"/>
                </a:lnTo>
                <a:lnTo>
                  <a:pt x="3210270" y="108858"/>
                </a:lnTo>
                <a:lnTo>
                  <a:pt x="3205403" y="107648"/>
                </a:lnTo>
                <a:lnTo>
                  <a:pt x="3201734" y="107325"/>
                </a:lnTo>
                <a:lnTo>
                  <a:pt x="3199289" y="105417"/>
                </a:lnTo>
                <a:lnTo>
                  <a:pt x="3195041" y="93614"/>
                </a:lnTo>
                <a:lnTo>
                  <a:pt x="3190168" y="92407"/>
                </a:lnTo>
                <a:lnTo>
                  <a:pt x="3181333" y="91631"/>
                </a:lnTo>
                <a:lnTo>
                  <a:pt x="3166227" y="78336"/>
                </a:lnTo>
                <a:lnTo>
                  <a:pt x="3150998" y="76387"/>
                </a:lnTo>
                <a:lnTo>
                  <a:pt x="3126034" y="76205"/>
                </a:lnTo>
                <a:lnTo>
                  <a:pt x="3123422" y="74510"/>
                </a:lnTo>
                <a:lnTo>
                  <a:pt x="3121681" y="71687"/>
                </a:lnTo>
                <a:lnTo>
                  <a:pt x="3120519" y="68111"/>
                </a:lnTo>
                <a:lnTo>
                  <a:pt x="3118052" y="65727"/>
                </a:lnTo>
                <a:lnTo>
                  <a:pt x="3105279" y="61588"/>
                </a:lnTo>
                <a:lnTo>
                  <a:pt x="3029122" y="60960"/>
                </a:lnTo>
                <a:lnTo>
                  <a:pt x="2954187" y="60960"/>
                </a:lnTo>
                <a:lnTo>
                  <a:pt x="2883872" y="60960"/>
                </a:lnTo>
                <a:lnTo>
                  <a:pt x="2874070" y="56444"/>
                </a:lnTo>
                <a:lnTo>
                  <a:pt x="2862071" y="47838"/>
                </a:lnTo>
                <a:lnTo>
                  <a:pt x="2847534" y="46138"/>
                </a:lnTo>
                <a:lnTo>
                  <a:pt x="2772109" y="45720"/>
                </a:lnTo>
                <a:lnTo>
                  <a:pt x="2697829" y="45720"/>
                </a:lnTo>
                <a:lnTo>
                  <a:pt x="2623313" y="45720"/>
                </a:lnTo>
                <a:lnTo>
                  <a:pt x="2548608" y="45720"/>
                </a:lnTo>
                <a:lnTo>
                  <a:pt x="2472851" y="45720"/>
                </a:lnTo>
                <a:lnTo>
                  <a:pt x="2396782" y="45720"/>
                </a:lnTo>
                <a:lnTo>
                  <a:pt x="2324776" y="45720"/>
                </a:lnTo>
                <a:lnTo>
                  <a:pt x="2249830" y="45720"/>
                </a:lnTo>
                <a:lnTo>
                  <a:pt x="2178386" y="45720"/>
                </a:lnTo>
                <a:lnTo>
                  <a:pt x="2102197" y="45720"/>
                </a:lnTo>
                <a:lnTo>
                  <a:pt x="2031022" y="45720"/>
                </a:lnTo>
                <a:lnTo>
                  <a:pt x="1959294" y="45720"/>
                </a:lnTo>
                <a:lnTo>
                  <a:pt x="1883755" y="45720"/>
                </a:lnTo>
                <a:lnTo>
                  <a:pt x="1810072" y="45720"/>
                </a:lnTo>
                <a:lnTo>
                  <a:pt x="1756801" y="45720"/>
                </a:lnTo>
                <a:lnTo>
                  <a:pt x="1746616" y="41204"/>
                </a:lnTo>
                <a:lnTo>
                  <a:pt x="1736446" y="35246"/>
                </a:lnTo>
                <a:lnTo>
                  <a:pt x="1716119" y="31421"/>
                </a:lnTo>
                <a:lnTo>
                  <a:pt x="1644997" y="30483"/>
                </a:lnTo>
                <a:lnTo>
                  <a:pt x="1568797" y="30480"/>
                </a:lnTo>
                <a:lnTo>
                  <a:pt x="1497364" y="30480"/>
                </a:lnTo>
                <a:lnTo>
                  <a:pt x="1421493" y="30480"/>
                </a:lnTo>
                <a:lnTo>
                  <a:pt x="1345463" y="30480"/>
                </a:lnTo>
                <a:lnTo>
                  <a:pt x="1284318" y="30480"/>
                </a:lnTo>
                <a:lnTo>
                  <a:pt x="1274157" y="25964"/>
                </a:lnTo>
                <a:lnTo>
                  <a:pt x="1263997" y="20007"/>
                </a:lnTo>
                <a:lnTo>
                  <a:pt x="1243677" y="16182"/>
                </a:lnTo>
                <a:lnTo>
                  <a:pt x="1167477" y="15242"/>
                </a:lnTo>
                <a:lnTo>
                  <a:pt x="1147157" y="15240"/>
                </a:lnTo>
                <a:lnTo>
                  <a:pt x="1136997" y="10725"/>
                </a:lnTo>
                <a:lnTo>
                  <a:pt x="1126837" y="4766"/>
                </a:lnTo>
                <a:lnTo>
                  <a:pt x="1106517" y="943"/>
                </a:lnTo>
                <a:lnTo>
                  <a:pt x="1031258" y="7"/>
                </a:lnTo>
                <a:lnTo>
                  <a:pt x="959200" y="0"/>
                </a:lnTo>
                <a:lnTo>
                  <a:pt x="887763" y="0"/>
                </a:lnTo>
                <a:lnTo>
                  <a:pt x="811893" y="0"/>
                </a:lnTo>
                <a:lnTo>
                  <a:pt x="750917" y="0"/>
                </a:lnTo>
                <a:lnTo>
                  <a:pt x="740757" y="4515"/>
                </a:lnTo>
                <a:lnTo>
                  <a:pt x="735677" y="8089"/>
                </a:lnTo>
                <a:lnTo>
                  <a:pt x="700166" y="14612"/>
                </a:lnTo>
                <a:lnTo>
                  <a:pt x="629144" y="15235"/>
                </a:lnTo>
                <a:lnTo>
                  <a:pt x="618902" y="19753"/>
                </a:lnTo>
                <a:lnTo>
                  <a:pt x="608706" y="25713"/>
                </a:lnTo>
                <a:lnTo>
                  <a:pt x="588363" y="29539"/>
                </a:lnTo>
                <a:lnTo>
                  <a:pt x="522004" y="32162"/>
                </a:lnTo>
                <a:lnTo>
                  <a:pt x="492465" y="43600"/>
                </a:lnTo>
                <a:lnTo>
                  <a:pt x="421862" y="45665"/>
                </a:lnTo>
                <a:lnTo>
                  <a:pt x="346296" y="45718"/>
                </a:lnTo>
                <a:lnTo>
                  <a:pt x="273403" y="45720"/>
                </a:lnTo>
                <a:lnTo>
                  <a:pt x="263240" y="45720"/>
                </a:lnTo>
                <a:lnTo>
                  <a:pt x="253078" y="41204"/>
                </a:lnTo>
                <a:lnTo>
                  <a:pt x="240848" y="32599"/>
                </a:lnTo>
                <a:lnTo>
                  <a:pt x="226265" y="30898"/>
                </a:lnTo>
                <a:lnTo>
                  <a:pt x="164240" y="305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54"/>
          <p:cNvSpPr/>
          <p:nvPr>
            <p:custDataLst>
              <p:tags r:id="rId2"/>
            </p:custDataLst>
          </p:nvPr>
        </p:nvSpPr>
        <p:spPr>
          <a:xfrm>
            <a:off x="3307080" y="5425440"/>
            <a:ext cx="807721" cy="472423"/>
          </a:xfrm>
          <a:custGeom>
            <a:avLst/>
            <a:gdLst/>
            <a:ahLst/>
            <a:cxnLst/>
            <a:rect l="0" t="0" r="0" b="0"/>
            <a:pathLst>
              <a:path w="807721" h="472423">
                <a:moveTo>
                  <a:pt x="807720" y="60960"/>
                </a:moveTo>
                <a:lnTo>
                  <a:pt x="807720" y="60960"/>
                </a:lnTo>
                <a:lnTo>
                  <a:pt x="799629" y="60960"/>
                </a:lnTo>
                <a:lnTo>
                  <a:pt x="763550" y="88615"/>
                </a:lnTo>
                <a:lnTo>
                  <a:pt x="746983" y="91407"/>
                </a:lnTo>
                <a:lnTo>
                  <a:pt x="688109" y="91440"/>
                </a:lnTo>
                <a:lnTo>
                  <a:pt x="671248" y="106053"/>
                </a:lnTo>
                <a:lnTo>
                  <a:pt x="627643" y="106679"/>
                </a:lnTo>
                <a:lnTo>
                  <a:pt x="611965" y="119801"/>
                </a:lnTo>
                <a:lnTo>
                  <a:pt x="596686" y="121734"/>
                </a:lnTo>
                <a:lnTo>
                  <a:pt x="566687" y="121916"/>
                </a:lnTo>
                <a:lnTo>
                  <a:pt x="551005" y="108798"/>
                </a:lnTo>
                <a:lnTo>
                  <a:pt x="535726" y="106866"/>
                </a:lnTo>
                <a:lnTo>
                  <a:pt x="520482" y="93575"/>
                </a:lnTo>
                <a:lnTo>
                  <a:pt x="505242" y="91627"/>
                </a:lnTo>
                <a:lnTo>
                  <a:pt x="490002" y="78335"/>
                </a:lnTo>
                <a:lnTo>
                  <a:pt x="480278" y="76832"/>
                </a:lnTo>
                <a:lnTo>
                  <a:pt x="477665" y="74928"/>
                </a:lnTo>
                <a:lnTo>
                  <a:pt x="475923" y="71966"/>
                </a:lnTo>
                <a:lnTo>
                  <a:pt x="474762" y="68298"/>
                </a:lnTo>
                <a:lnTo>
                  <a:pt x="472295" y="65852"/>
                </a:lnTo>
                <a:lnTo>
                  <a:pt x="457055" y="59696"/>
                </a:lnTo>
                <a:lnTo>
                  <a:pt x="444282" y="47895"/>
                </a:lnTo>
                <a:lnTo>
                  <a:pt x="429042" y="45911"/>
                </a:lnTo>
                <a:lnTo>
                  <a:pt x="413802" y="32614"/>
                </a:lnTo>
                <a:lnTo>
                  <a:pt x="398562" y="30668"/>
                </a:lnTo>
                <a:lnTo>
                  <a:pt x="384532" y="20043"/>
                </a:lnTo>
                <a:lnTo>
                  <a:pt x="368567" y="15873"/>
                </a:lnTo>
                <a:lnTo>
                  <a:pt x="358502" y="15427"/>
                </a:lnTo>
                <a:lnTo>
                  <a:pt x="355841" y="13671"/>
                </a:lnTo>
                <a:lnTo>
                  <a:pt x="354067" y="10808"/>
                </a:lnTo>
                <a:lnTo>
                  <a:pt x="352885" y="7205"/>
                </a:lnTo>
                <a:lnTo>
                  <a:pt x="350403" y="4804"/>
                </a:lnTo>
                <a:lnTo>
                  <a:pt x="337606" y="632"/>
                </a:lnTo>
                <a:lnTo>
                  <a:pt x="262563" y="0"/>
                </a:lnTo>
                <a:lnTo>
                  <a:pt x="214044" y="0"/>
                </a:lnTo>
                <a:lnTo>
                  <a:pt x="198766" y="14612"/>
                </a:lnTo>
                <a:lnTo>
                  <a:pt x="175434" y="15224"/>
                </a:lnTo>
                <a:lnTo>
                  <a:pt x="172836" y="16922"/>
                </a:lnTo>
                <a:lnTo>
                  <a:pt x="171104" y="19748"/>
                </a:lnTo>
                <a:lnTo>
                  <a:pt x="168325" y="28360"/>
                </a:lnTo>
                <a:lnTo>
                  <a:pt x="163428" y="29538"/>
                </a:lnTo>
                <a:lnTo>
                  <a:pt x="159752" y="29852"/>
                </a:lnTo>
                <a:lnTo>
                  <a:pt x="157302" y="31756"/>
                </a:lnTo>
                <a:lnTo>
                  <a:pt x="153045" y="43546"/>
                </a:lnTo>
                <a:lnTo>
                  <a:pt x="148171" y="44754"/>
                </a:lnTo>
                <a:lnTo>
                  <a:pt x="144501" y="45076"/>
                </a:lnTo>
                <a:lnTo>
                  <a:pt x="142054" y="46984"/>
                </a:lnTo>
                <a:lnTo>
                  <a:pt x="139335" y="53620"/>
                </a:lnTo>
                <a:lnTo>
                  <a:pt x="136917" y="56066"/>
                </a:lnTo>
                <a:lnTo>
                  <a:pt x="129714" y="58785"/>
                </a:lnTo>
                <a:lnTo>
                  <a:pt x="127116" y="61203"/>
                </a:lnTo>
                <a:lnTo>
                  <a:pt x="120683" y="76354"/>
                </a:lnTo>
                <a:lnTo>
                  <a:pt x="108859" y="89120"/>
                </a:lnTo>
                <a:lnTo>
                  <a:pt x="107326" y="98843"/>
                </a:lnTo>
                <a:lnTo>
                  <a:pt x="105417" y="101454"/>
                </a:lnTo>
                <a:lnTo>
                  <a:pt x="102451" y="103196"/>
                </a:lnTo>
                <a:lnTo>
                  <a:pt x="98781" y="104358"/>
                </a:lnTo>
                <a:lnTo>
                  <a:pt x="96334" y="106825"/>
                </a:lnTo>
                <a:lnTo>
                  <a:pt x="90176" y="122065"/>
                </a:lnTo>
                <a:lnTo>
                  <a:pt x="61148" y="152213"/>
                </a:lnTo>
                <a:lnTo>
                  <a:pt x="60976" y="165506"/>
                </a:lnTo>
                <a:lnTo>
                  <a:pt x="59278" y="166217"/>
                </a:lnTo>
                <a:lnTo>
                  <a:pt x="45906" y="167622"/>
                </a:lnTo>
                <a:lnTo>
                  <a:pt x="45725" y="182252"/>
                </a:lnTo>
                <a:lnTo>
                  <a:pt x="22394" y="182880"/>
                </a:lnTo>
                <a:lnTo>
                  <a:pt x="20010" y="184573"/>
                </a:lnTo>
                <a:lnTo>
                  <a:pt x="18420" y="187396"/>
                </a:lnTo>
                <a:lnTo>
                  <a:pt x="15241" y="198116"/>
                </a:lnTo>
                <a:lnTo>
                  <a:pt x="7150" y="198118"/>
                </a:lnTo>
                <a:lnTo>
                  <a:pt x="4767" y="199813"/>
                </a:lnTo>
                <a:lnTo>
                  <a:pt x="3178" y="202635"/>
                </a:lnTo>
                <a:lnTo>
                  <a:pt x="186" y="212732"/>
                </a:lnTo>
                <a:lnTo>
                  <a:pt x="0" y="287238"/>
                </a:lnTo>
                <a:lnTo>
                  <a:pt x="0" y="348384"/>
                </a:lnTo>
                <a:lnTo>
                  <a:pt x="1693" y="349096"/>
                </a:lnTo>
                <a:lnTo>
                  <a:pt x="8091" y="349887"/>
                </a:lnTo>
                <a:lnTo>
                  <a:pt x="10474" y="351791"/>
                </a:lnTo>
                <a:lnTo>
                  <a:pt x="15054" y="365116"/>
                </a:lnTo>
                <a:lnTo>
                  <a:pt x="15185" y="373660"/>
                </a:lnTo>
                <a:lnTo>
                  <a:pt x="16897" y="376107"/>
                </a:lnTo>
                <a:lnTo>
                  <a:pt x="19731" y="377737"/>
                </a:lnTo>
                <a:lnTo>
                  <a:pt x="29851" y="380809"/>
                </a:lnTo>
                <a:lnTo>
                  <a:pt x="45076" y="395607"/>
                </a:lnTo>
                <a:lnTo>
                  <a:pt x="73891" y="396235"/>
                </a:lnTo>
                <a:lnTo>
                  <a:pt x="74660" y="397930"/>
                </a:lnTo>
                <a:lnTo>
                  <a:pt x="75516" y="404329"/>
                </a:lnTo>
                <a:lnTo>
                  <a:pt x="77437" y="406713"/>
                </a:lnTo>
                <a:lnTo>
                  <a:pt x="89262" y="410852"/>
                </a:lnTo>
                <a:lnTo>
                  <a:pt x="144562" y="411480"/>
                </a:lnTo>
                <a:lnTo>
                  <a:pt x="147175" y="413173"/>
                </a:lnTo>
                <a:lnTo>
                  <a:pt x="148917" y="415995"/>
                </a:lnTo>
                <a:lnTo>
                  <a:pt x="150078" y="419570"/>
                </a:lnTo>
                <a:lnTo>
                  <a:pt x="152545" y="421953"/>
                </a:lnTo>
                <a:lnTo>
                  <a:pt x="165318" y="426092"/>
                </a:lnTo>
                <a:lnTo>
                  <a:pt x="195798" y="426715"/>
                </a:lnTo>
                <a:lnTo>
                  <a:pt x="211038" y="439841"/>
                </a:lnTo>
                <a:lnTo>
                  <a:pt x="220762" y="441332"/>
                </a:lnTo>
                <a:lnTo>
                  <a:pt x="296950" y="441960"/>
                </a:lnTo>
                <a:lnTo>
                  <a:pt x="317717" y="441960"/>
                </a:lnTo>
                <a:lnTo>
                  <a:pt x="331748" y="452433"/>
                </a:lnTo>
                <a:lnTo>
                  <a:pt x="347714" y="456572"/>
                </a:lnTo>
                <a:lnTo>
                  <a:pt x="423236" y="457200"/>
                </a:lnTo>
                <a:lnTo>
                  <a:pt x="499354" y="457200"/>
                </a:lnTo>
                <a:lnTo>
                  <a:pt x="531077" y="457200"/>
                </a:lnTo>
                <a:lnTo>
                  <a:pt x="546318" y="470322"/>
                </a:lnTo>
                <a:lnTo>
                  <a:pt x="561558" y="472254"/>
                </a:lnTo>
                <a:lnTo>
                  <a:pt x="576798" y="472422"/>
                </a:lnTo>
                <a:lnTo>
                  <a:pt x="592038" y="459317"/>
                </a:lnTo>
                <a:lnTo>
                  <a:pt x="607278" y="457386"/>
                </a:lnTo>
                <a:lnTo>
                  <a:pt x="647525" y="457200"/>
                </a:lnTo>
                <a:lnTo>
                  <a:pt x="650123" y="455507"/>
                </a:lnTo>
                <a:lnTo>
                  <a:pt x="651856" y="452685"/>
                </a:lnTo>
                <a:lnTo>
                  <a:pt x="653010" y="449110"/>
                </a:lnTo>
                <a:lnTo>
                  <a:pt x="655474" y="446726"/>
                </a:lnTo>
                <a:lnTo>
                  <a:pt x="662726" y="444078"/>
                </a:lnTo>
                <a:lnTo>
                  <a:pt x="693644" y="441976"/>
                </a:lnTo>
                <a:lnTo>
                  <a:pt x="702269" y="437452"/>
                </a:lnTo>
                <a:lnTo>
                  <a:pt x="713513" y="428840"/>
                </a:lnTo>
                <a:lnTo>
                  <a:pt x="731520" y="4267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84701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43050" y="-104775"/>
            <a:ext cx="9105900" cy="7067550"/>
          </a:xfrm>
          <a:prstGeom prst="rect">
            <a:avLst/>
          </a:prstGeom>
        </p:spPr>
      </p:pic>
    </p:spTree>
    <p:extLst>
      <p:ext uri="{BB962C8B-B14F-4D97-AF65-F5344CB8AC3E}">
        <p14:creationId xmlns:p14="http://schemas.microsoft.com/office/powerpoint/2010/main" val="882943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38288" y="-100013"/>
            <a:ext cx="9115425" cy="7058025"/>
          </a:xfrm>
          <a:prstGeom prst="rect">
            <a:avLst/>
          </a:prstGeom>
        </p:spPr>
      </p:pic>
    </p:spTree>
    <p:extLst>
      <p:ext uri="{BB962C8B-B14F-4D97-AF65-F5344CB8AC3E}">
        <p14:creationId xmlns:p14="http://schemas.microsoft.com/office/powerpoint/2010/main" val="669548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5"/>
          <a:stretch>
            <a:fillRect/>
          </a:stretch>
        </p:blipFill>
        <p:spPr>
          <a:xfrm>
            <a:off x="1514475" y="-104775"/>
            <a:ext cx="9163050" cy="7067550"/>
          </a:xfrm>
          <a:prstGeom prst="rect">
            <a:avLst/>
          </a:prstGeom>
        </p:spPr>
      </p:pic>
      <p:grpSp>
        <p:nvGrpSpPr>
          <p:cNvPr id="15" name="SMARTInkShape-Group51"/>
          <p:cNvGrpSpPr/>
          <p:nvPr/>
        </p:nvGrpSpPr>
        <p:grpSpPr>
          <a:xfrm>
            <a:off x="5196840" y="5273040"/>
            <a:ext cx="4145279" cy="502921"/>
            <a:chOff x="5196840" y="5273040"/>
            <a:chExt cx="4145279" cy="502921"/>
          </a:xfrm>
        </p:grpSpPr>
        <p:sp>
          <p:nvSpPr>
            <p:cNvPr id="13" name="SMARTInkShape-55"/>
            <p:cNvSpPr/>
            <p:nvPr>
              <p:custDataLst>
                <p:tags r:id="rId2"/>
              </p:custDataLst>
            </p:nvPr>
          </p:nvSpPr>
          <p:spPr>
            <a:xfrm>
              <a:off x="5593080" y="5684520"/>
              <a:ext cx="76201" cy="30481"/>
            </a:xfrm>
            <a:custGeom>
              <a:avLst/>
              <a:gdLst/>
              <a:ahLst/>
              <a:cxnLst/>
              <a:rect l="0" t="0" r="0" b="0"/>
              <a:pathLst>
                <a:path w="76201" h="30481">
                  <a:moveTo>
                    <a:pt x="76200" y="0"/>
                  </a:moveTo>
                  <a:lnTo>
                    <a:pt x="76200" y="0"/>
                  </a:lnTo>
                  <a:lnTo>
                    <a:pt x="45922" y="0"/>
                  </a:lnTo>
                  <a:lnTo>
                    <a:pt x="31113" y="14612"/>
                  </a:lnTo>
                  <a:lnTo>
                    <a:pt x="17414" y="15185"/>
                  </a:lnTo>
                  <a:lnTo>
                    <a:pt x="16688" y="16896"/>
                  </a:lnTo>
                  <a:lnTo>
                    <a:pt x="15884" y="23314"/>
                  </a:lnTo>
                  <a:lnTo>
                    <a:pt x="13976" y="25702"/>
                  </a:lnTo>
                  <a:lnTo>
                    <a:pt x="0" y="304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56"/>
            <p:cNvSpPr/>
            <p:nvPr>
              <p:custDataLst>
                <p:tags r:id="rId3"/>
              </p:custDataLst>
            </p:nvPr>
          </p:nvSpPr>
          <p:spPr>
            <a:xfrm>
              <a:off x="5196840" y="5273040"/>
              <a:ext cx="4145279" cy="502921"/>
            </a:xfrm>
            <a:custGeom>
              <a:avLst/>
              <a:gdLst/>
              <a:ahLst/>
              <a:cxnLst/>
              <a:rect l="0" t="0" r="0" b="0"/>
              <a:pathLst>
                <a:path w="4145279" h="502921">
                  <a:moveTo>
                    <a:pt x="396240" y="137160"/>
                  </a:moveTo>
                  <a:lnTo>
                    <a:pt x="396240" y="137160"/>
                  </a:lnTo>
                  <a:lnTo>
                    <a:pt x="327069" y="150988"/>
                  </a:lnTo>
                  <a:lnTo>
                    <a:pt x="300486" y="153674"/>
                  </a:lnTo>
                  <a:lnTo>
                    <a:pt x="262319" y="166996"/>
                  </a:lnTo>
                  <a:lnTo>
                    <a:pt x="186364" y="167640"/>
                  </a:lnTo>
                  <a:lnTo>
                    <a:pt x="183568" y="167640"/>
                  </a:lnTo>
                  <a:lnTo>
                    <a:pt x="169818" y="154518"/>
                  </a:lnTo>
                  <a:lnTo>
                    <a:pt x="154709" y="152586"/>
                  </a:lnTo>
                  <a:lnTo>
                    <a:pt x="124099" y="152400"/>
                  </a:lnTo>
                  <a:lnTo>
                    <a:pt x="108990" y="139278"/>
                  </a:lnTo>
                  <a:lnTo>
                    <a:pt x="92128" y="137215"/>
                  </a:lnTo>
                  <a:lnTo>
                    <a:pt x="16189" y="137160"/>
                  </a:lnTo>
                  <a:lnTo>
                    <a:pt x="15295" y="137160"/>
                  </a:lnTo>
                  <a:lnTo>
                    <a:pt x="186" y="152214"/>
                  </a:lnTo>
                  <a:lnTo>
                    <a:pt x="0" y="226421"/>
                  </a:lnTo>
                  <a:lnTo>
                    <a:pt x="0" y="256277"/>
                  </a:lnTo>
                  <a:lnTo>
                    <a:pt x="13122" y="271956"/>
                  </a:lnTo>
                  <a:lnTo>
                    <a:pt x="15054" y="287234"/>
                  </a:lnTo>
                  <a:lnTo>
                    <a:pt x="15238" y="317718"/>
                  </a:lnTo>
                  <a:lnTo>
                    <a:pt x="28361" y="332958"/>
                  </a:lnTo>
                  <a:lnTo>
                    <a:pt x="30294" y="348198"/>
                  </a:lnTo>
                  <a:lnTo>
                    <a:pt x="30480" y="423458"/>
                  </a:lnTo>
                  <a:lnTo>
                    <a:pt x="30480" y="457200"/>
                  </a:lnTo>
                  <a:lnTo>
                    <a:pt x="75567" y="457200"/>
                  </a:lnTo>
                  <a:lnTo>
                    <a:pt x="76013" y="449110"/>
                  </a:lnTo>
                  <a:lnTo>
                    <a:pt x="77768" y="446726"/>
                  </a:lnTo>
                  <a:lnTo>
                    <a:pt x="89306" y="442587"/>
                  </a:lnTo>
                  <a:lnTo>
                    <a:pt x="105998" y="456589"/>
                  </a:lnTo>
                  <a:lnTo>
                    <a:pt x="175046" y="457200"/>
                  </a:lnTo>
                  <a:lnTo>
                    <a:pt x="177658" y="458893"/>
                  </a:lnTo>
                  <a:lnTo>
                    <a:pt x="179398" y="461716"/>
                  </a:lnTo>
                  <a:lnTo>
                    <a:pt x="180559" y="465290"/>
                  </a:lnTo>
                  <a:lnTo>
                    <a:pt x="183026" y="467674"/>
                  </a:lnTo>
                  <a:lnTo>
                    <a:pt x="195798" y="471812"/>
                  </a:lnTo>
                  <a:lnTo>
                    <a:pt x="270788" y="472440"/>
                  </a:lnTo>
                  <a:lnTo>
                    <a:pt x="345869" y="472440"/>
                  </a:lnTo>
                  <a:lnTo>
                    <a:pt x="416746" y="472440"/>
                  </a:lnTo>
                  <a:lnTo>
                    <a:pt x="426804" y="467924"/>
                  </a:lnTo>
                  <a:lnTo>
                    <a:pt x="436917" y="461967"/>
                  </a:lnTo>
                  <a:lnTo>
                    <a:pt x="457207" y="458142"/>
                  </a:lnTo>
                  <a:lnTo>
                    <a:pt x="529732" y="457201"/>
                  </a:lnTo>
                  <a:lnTo>
                    <a:pt x="553906" y="457200"/>
                  </a:lnTo>
                  <a:lnTo>
                    <a:pt x="563963" y="461716"/>
                  </a:lnTo>
                  <a:lnTo>
                    <a:pt x="574077" y="467674"/>
                  </a:lnTo>
                  <a:lnTo>
                    <a:pt x="594367" y="471499"/>
                  </a:lnTo>
                  <a:lnTo>
                    <a:pt x="665899" y="472439"/>
                  </a:lnTo>
                  <a:lnTo>
                    <a:pt x="741680" y="472440"/>
                  </a:lnTo>
                  <a:lnTo>
                    <a:pt x="813427" y="472440"/>
                  </a:lnTo>
                  <a:lnTo>
                    <a:pt x="889001" y="472440"/>
                  </a:lnTo>
                  <a:lnTo>
                    <a:pt x="904240" y="472440"/>
                  </a:lnTo>
                  <a:lnTo>
                    <a:pt x="907627" y="474134"/>
                  </a:lnTo>
                  <a:lnTo>
                    <a:pt x="909885" y="476956"/>
                  </a:lnTo>
                  <a:lnTo>
                    <a:pt x="911390" y="480531"/>
                  </a:lnTo>
                  <a:lnTo>
                    <a:pt x="914086" y="482914"/>
                  </a:lnTo>
                  <a:lnTo>
                    <a:pt x="921599" y="485561"/>
                  </a:lnTo>
                  <a:lnTo>
                    <a:pt x="995685" y="487675"/>
                  </a:lnTo>
                  <a:lnTo>
                    <a:pt x="1067742" y="487680"/>
                  </a:lnTo>
                  <a:lnTo>
                    <a:pt x="1142688" y="487680"/>
                  </a:lnTo>
                  <a:lnTo>
                    <a:pt x="1216195" y="487680"/>
                  </a:lnTo>
                  <a:lnTo>
                    <a:pt x="1291857" y="487680"/>
                  </a:lnTo>
                  <a:lnTo>
                    <a:pt x="1366939" y="487680"/>
                  </a:lnTo>
                  <a:lnTo>
                    <a:pt x="1391975" y="487680"/>
                  </a:lnTo>
                  <a:lnTo>
                    <a:pt x="1395344" y="485987"/>
                  </a:lnTo>
                  <a:lnTo>
                    <a:pt x="1397588" y="483164"/>
                  </a:lnTo>
                  <a:lnTo>
                    <a:pt x="1399086" y="479589"/>
                  </a:lnTo>
                  <a:lnTo>
                    <a:pt x="1401777" y="477206"/>
                  </a:lnTo>
                  <a:lnTo>
                    <a:pt x="1409284" y="474559"/>
                  </a:lnTo>
                  <a:lnTo>
                    <a:pt x="1429736" y="472626"/>
                  </a:lnTo>
                  <a:lnTo>
                    <a:pt x="1448766" y="484527"/>
                  </a:lnTo>
                  <a:lnTo>
                    <a:pt x="1524116" y="487680"/>
                  </a:lnTo>
                  <a:lnTo>
                    <a:pt x="1582141" y="487680"/>
                  </a:lnTo>
                  <a:lnTo>
                    <a:pt x="1597834" y="474559"/>
                  </a:lnTo>
                  <a:lnTo>
                    <a:pt x="1607590" y="473067"/>
                  </a:lnTo>
                  <a:lnTo>
                    <a:pt x="1683790" y="472440"/>
                  </a:lnTo>
                  <a:lnTo>
                    <a:pt x="1743124" y="472440"/>
                  </a:lnTo>
                  <a:lnTo>
                    <a:pt x="1752905" y="467924"/>
                  </a:lnTo>
                  <a:lnTo>
                    <a:pt x="1764890" y="459318"/>
                  </a:lnTo>
                  <a:lnTo>
                    <a:pt x="1780703" y="457386"/>
                  </a:lnTo>
                  <a:lnTo>
                    <a:pt x="1855733" y="457200"/>
                  </a:lnTo>
                  <a:lnTo>
                    <a:pt x="1930283" y="457200"/>
                  </a:lnTo>
                  <a:lnTo>
                    <a:pt x="1942886" y="457200"/>
                  </a:lnTo>
                  <a:lnTo>
                    <a:pt x="1951753" y="452684"/>
                  </a:lnTo>
                  <a:lnTo>
                    <a:pt x="1963154" y="444078"/>
                  </a:lnTo>
                  <a:lnTo>
                    <a:pt x="1978835" y="442146"/>
                  </a:lnTo>
                  <a:lnTo>
                    <a:pt x="2053917" y="441960"/>
                  </a:lnTo>
                  <a:lnTo>
                    <a:pt x="2064802" y="441960"/>
                  </a:lnTo>
                  <a:lnTo>
                    <a:pt x="2067415" y="443654"/>
                  </a:lnTo>
                  <a:lnTo>
                    <a:pt x="2069157" y="446475"/>
                  </a:lnTo>
                  <a:lnTo>
                    <a:pt x="2070318" y="450049"/>
                  </a:lnTo>
                  <a:lnTo>
                    <a:pt x="2072785" y="452435"/>
                  </a:lnTo>
                  <a:lnTo>
                    <a:pt x="2085558" y="456572"/>
                  </a:lnTo>
                  <a:lnTo>
                    <a:pt x="2160793" y="457200"/>
                  </a:lnTo>
                  <a:lnTo>
                    <a:pt x="2236128" y="457200"/>
                  </a:lnTo>
                  <a:lnTo>
                    <a:pt x="2311247" y="457200"/>
                  </a:lnTo>
                  <a:lnTo>
                    <a:pt x="2387357" y="457200"/>
                  </a:lnTo>
                  <a:lnTo>
                    <a:pt x="2400070" y="457200"/>
                  </a:lnTo>
                  <a:lnTo>
                    <a:pt x="2408946" y="461716"/>
                  </a:lnTo>
                  <a:lnTo>
                    <a:pt x="2420352" y="470322"/>
                  </a:lnTo>
                  <a:lnTo>
                    <a:pt x="2436035" y="472254"/>
                  </a:lnTo>
                  <a:lnTo>
                    <a:pt x="2491522" y="472440"/>
                  </a:lnTo>
                  <a:lnTo>
                    <a:pt x="2500392" y="476956"/>
                  </a:lnTo>
                  <a:lnTo>
                    <a:pt x="2511793" y="485561"/>
                  </a:lnTo>
                  <a:lnTo>
                    <a:pt x="2527475" y="487494"/>
                  </a:lnTo>
                  <a:lnTo>
                    <a:pt x="2603675" y="487680"/>
                  </a:lnTo>
                  <a:lnTo>
                    <a:pt x="2643778" y="487680"/>
                  </a:lnTo>
                  <a:lnTo>
                    <a:pt x="2646439" y="489373"/>
                  </a:lnTo>
                  <a:lnTo>
                    <a:pt x="2648213" y="492196"/>
                  </a:lnTo>
                  <a:lnTo>
                    <a:pt x="2649396" y="495771"/>
                  </a:lnTo>
                  <a:lnTo>
                    <a:pt x="2651877" y="498153"/>
                  </a:lnTo>
                  <a:lnTo>
                    <a:pt x="2659149" y="500802"/>
                  </a:lnTo>
                  <a:lnTo>
                    <a:pt x="2733684" y="502920"/>
                  </a:lnTo>
                  <a:lnTo>
                    <a:pt x="2794644" y="502920"/>
                  </a:lnTo>
                  <a:lnTo>
                    <a:pt x="2804446" y="498404"/>
                  </a:lnTo>
                  <a:lnTo>
                    <a:pt x="2816446" y="489798"/>
                  </a:lnTo>
                  <a:lnTo>
                    <a:pt x="2830983" y="488098"/>
                  </a:lnTo>
                  <a:lnTo>
                    <a:pt x="2907174" y="487680"/>
                  </a:lnTo>
                  <a:lnTo>
                    <a:pt x="2982379" y="487680"/>
                  </a:lnTo>
                  <a:lnTo>
                    <a:pt x="3056591" y="487680"/>
                  </a:lnTo>
                  <a:lnTo>
                    <a:pt x="3070455" y="487680"/>
                  </a:lnTo>
                  <a:lnTo>
                    <a:pt x="3079429" y="483164"/>
                  </a:lnTo>
                  <a:lnTo>
                    <a:pt x="3084193" y="479589"/>
                  </a:lnTo>
                  <a:lnTo>
                    <a:pt x="3089062" y="478900"/>
                  </a:lnTo>
                  <a:lnTo>
                    <a:pt x="3127385" y="487484"/>
                  </a:lnTo>
                  <a:lnTo>
                    <a:pt x="3201344" y="487680"/>
                  </a:lnTo>
                  <a:lnTo>
                    <a:pt x="3258406" y="487680"/>
                  </a:lnTo>
                  <a:lnTo>
                    <a:pt x="3272943" y="498153"/>
                  </a:lnTo>
                  <a:lnTo>
                    <a:pt x="3287182" y="501508"/>
                  </a:lnTo>
                  <a:lnTo>
                    <a:pt x="3362997" y="502919"/>
                  </a:lnTo>
                  <a:lnTo>
                    <a:pt x="3439197" y="502920"/>
                  </a:lnTo>
                  <a:lnTo>
                    <a:pt x="3510466" y="502920"/>
                  </a:lnTo>
                  <a:lnTo>
                    <a:pt x="3582342" y="502920"/>
                  </a:lnTo>
                  <a:lnTo>
                    <a:pt x="3587108" y="502920"/>
                  </a:lnTo>
                  <a:lnTo>
                    <a:pt x="3596919" y="498404"/>
                  </a:lnTo>
                  <a:lnTo>
                    <a:pt x="3606923" y="492446"/>
                  </a:lnTo>
                  <a:lnTo>
                    <a:pt x="3627145" y="488621"/>
                  </a:lnTo>
                  <a:lnTo>
                    <a:pt x="3698364" y="487681"/>
                  </a:lnTo>
                  <a:lnTo>
                    <a:pt x="3715566" y="487680"/>
                  </a:lnTo>
                  <a:lnTo>
                    <a:pt x="3730135" y="477206"/>
                  </a:lnTo>
                  <a:lnTo>
                    <a:pt x="3744379" y="473852"/>
                  </a:lnTo>
                  <a:lnTo>
                    <a:pt x="3818591" y="472441"/>
                  </a:lnTo>
                  <a:lnTo>
                    <a:pt x="3891471" y="472440"/>
                  </a:lnTo>
                  <a:lnTo>
                    <a:pt x="3965663" y="472440"/>
                  </a:lnTo>
                  <a:lnTo>
                    <a:pt x="4038716" y="472440"/>
                  </a:lnTo>
                  <a:lnTo>
                    <a:pt x="4061241" y="472440"/>
                  </a:lnTo>
                  <a:lnTo>
                    <a:pt x="4070112" y="467924"/>
                  </a:lnTo>
                  <a:lnTo>
                    <a:pt x="4081513" y="459318"/>
                  </a:lnTo>
                  <a:lnTo>
                    <a:pt x="4091579" y="457828"/>
                  </a:lnTo>
                  <a:lnTo>
                    <a:pt x="4094239" y="455925"/>
                  </a:lnTo>
                  <a:lnTo>
                    <a:pt x="4096013" y="452963"/>
                  </a:lnTo>
                  <a:lnTo>
                    <a:pt x="4097196" y="449296"/>
                  </a:lnTo>
                  <a:lnTo>
                    <a:pt x="4099677" y="446850"/>
                  </a:lnTo>
                  <a:lnTo>
                    <a:pt x="4114943" y="440696"/>
                  </a:lnTo>
                  <a:lnTo>
                    <a:pt x="4127717" y="428895"/>
                  </a:lnTo>
                  <a:lnTo>
                    <a:pt x="4129352" y="419274"/>
                  </a:lnTo>
                  <a:lnTo>
                    <a:pt x="4131274" y="416676"/>
                  </a:lnTo>
                  <a:lnTo>
                    <a:pt x="4137927" y="413789"/>
                  </a:lnTo>
                  <a:lnTo>
                    <a:pt x="4140378" y="411326"/>
                  </a:lnTo>
                  <a:lnTo>
                    <a:pt x="4144635" y="398561"/>
                  </a:lnTo>
                  <a:lnTo>
                    <a:pt x="4145278" y="344795"/>
                  </a:lnTo>
                  <a:lnTo>
                    <a:pt x="4143586" y="341623"/>
                  </a:lnTo>
                  <a:lnTo>
                    <a:pt x="4140764" y="339509"/>
                  </a:lnTo>
                  <a:lnTo>
                    <a:pt x="4137189" y="338100"/>
                  </a:lnTo>
                  <a:lnTo>
                    <a:pt x="4134806" y="335466"/>
                  </a:lnTo>
                  <a:lnTo>
                    <a:pt x="4132159" y="328025"/>
                  </a:lnTo>
                  <a:lnTo>
                    <a:pt x="4130668" y="314315"/>
                  </a:lnTo>
                  <a:lnTo>
                    <a:pt x="4128765" y="311144"/>
                  </a:lnTo>
                  <a:lnTo>
                    <a:pt x="4125803" y="309029"/>
                  </a:lnTo>
                  <a:lnTo>
                    <a:pt x="4122135" y="307619"/>
                  </a:lnTo>
                  <a:lnTo>
                    <a:pt x="4119691" y="304986"/>
                  </a:lnTo>
                  <a:lnTo>
                    <a:pt x="4116974" y="297545"/>
                  </a:lnTo>
                  <a:lnTo>
                    <a:pt x="4115444" y="283836"/>
                  </a:lnTo>
                  <a:lnTo>
                    <a:pt x="4113536" y="280664"/>
                  </a:lnTo>
                  <a:lnTo>
                    <a:pt x="4110571" y="278549"/>
                  </a:lnTo>
                  <a:lnTo>
                    <a:pt x="4102761" y="274506"/>
                  </a:lnTo>
                  <a:lnTo>
                    <a:pt x="4093645" y="267065"/>
                  </a:lnTo>
                  <a:lnTo>
                    <a:pt x="4088465" y="258114"/>
                  </a:lnTo>
                  <a:lnTo>
                    <a:pt x="4084469" y="248490"/>
                  </a:lnTo>
                  <a:lnTo>
                    <a:pt x="4077048" y="238569"/>
                  </a:lnTo>
                  <a:lnTo>
                    <a:pt x="4068106" y="233030"/>
                  </a:lnTo>
                  <a:lnTo>
                    <a:pt x="4058487" y="228876"/>
                  </a:lnTo>
                  <a:lnTo>
                    <a:pt x="4011085" y="189198"/>
                  </a:lnTo>
                  <a:lnTo>
                    <a:pt x="3980735" y="179612"/>
                  </a:lnTo>
                  <a:lnTo>
                    <a:pt x="3968856" y="172961"/>
                  </a:lnTo>
                  <a:lnTo>
                    <a:pt x="3952647" y="167522"/>
                  </a:lnTo>
                  <a:lnTo>
                    <a:pt x="3937121" y="157634"/>
                  </a:lnTo>
                  <a:lnTo>
                    <a:pt x="3871903" y="133676"/>
                  </a:lnTo>
                  <a:lnTo>
                    <a:pt x="3866509" y="129757"/>
                  </a:lnTo>
                  <a:lnTo>
                    <a:pt x="3851484" y="125403"/>
                  </a:lnTo>
                  <a:lnTo>
                    <a:pt x="3835211" y="121775"/>
                  </a:lnTo>
                  <a:lnTo>
                    <a:pt x="3810966" y="110163"/>
                  </a:lnTo>
                  <a:lnTo>
                    <a:pt x="3737944" y="94708"/>
                  </a:lnTo>
                  <a:lnTo>
                    <a:pt x="3661827" y="79463"/>
                  </a:lnTo>
                  <a:lnTo>
                    <a:pt x="3585629" y="64223"/>
                  </a:lnTo>
                  <a:lnTo>
                    <a:pt x="3514931" y="59394"/>
                  </a:lnTo>
                  <a:lnTo>
                    <a:pt x="3448731" y="46669"/>
                  </a:lnTo>
                  <a:lnTo>
                    <a:pt x="3374610" y="45776"/>
                  </a:lnTo>
                  <a:lnTo>
                    <a:pt x="3332774" y="44039"/>
                  </a:lnTo>
                  <a:lnTo>
                    <a:pt x="3261377" y="31421"/>
                  </a:lnTo>
                  <a:lnTo>
                    <a:pt x="3190241" y="30535"/>
                  </a:lnTo>
                  <a:lnTo>
                    <a:pt x="3116158" y="43606"/>
                  </a:lnTo>
                  <a:lnTo>
                    <a:pt x="3043044" y="45597"/>
                  </a:lnTo>
                  <a:lnTo>
                    <a:pt x="2971807" y="45713"/>
                  </a:lnTo>
                  <a:lnTo>
                    <a:pt x="2951484" y="44024"/>
                  </a:lnTo>
                  <a:lnTo>
                    <a:pt x="2880047" y="31892"/>
                  </a:lnTo>
                  <a:lnTo>
                    <a:pt x="2804438" y="30563"/>
                  </a:lnTo>
                  <a:lnTo>
                    <a:pt x="2733057" y="30484"/>
                  </a:lnTo>
                  <a:lnTo>
                    <a:pt x="2660228" y="30480"/>
                  </a:lnTo>
                  <a:lnTo>
                    <a:pt x="2587133" y="30480"/>
                  </a:lnTo>
                  <a:lnTo>
                    <a:pt x="2514683" y="30480"/>
                  </a:lnTo>
                  <a:lnTo>
                    <a:pt x="2443485" y="30480"/>
                  </a:lnTo>
                  <a:lnTo>
                    <a:pt x="2369399" y="30480"/>
                  </a:lnTo>
                  <a:lnTo>
                    <a:pt x="2327059" y="28787"/>
                  </a:lnTo>
                  <a:lnTo>
                    <a:pt x="2255545" y="16181"/>
                  </a:lnTo>
                  <a:lnTo>
                    <a:pt x="2184402" y="15295"/>
                  </a:lnTo>
                  <a:lnTo>
                    <a:pt x="2113280" y="15243"/>
                  </a:lnTo>
                  <a:lnTo>
                    <a:pt x="2042160" y="15240"/>
                  </a:lnTo>
                  <a:lnTo>
                    <a:pt x="1971040" y="15240"/>
                  </a:lnTo>
                  <a:lnTo>
                    <a:pt x="1901823" y="942"/>
                  </a:lnTo>
                  <a:lnTo>
                    <a:pt x="1833694" y="55"/>
                  </a:lnTo>
                  <a:lnTo>
                    <a:pt x="1762749" y="2"/>
                  </a:lnTo>
                  <a:lnTo>
                    <a:pt x="1691640" y="0"/>
                  </a:lnTo>
                  <a:lnTo>
                    <a:pt x="1620520" y="0"/>
                  </a:lnTo>
                  <a:lnTo>
                    <a:pt x="1553539" y="0"/>
                  </a:lnTo>
                  <a:lnTo>
                    <a:pt x="1505249" y="1693"/>
                  </a:lnTo>
                  <a:lnTo>
                    <a:pt x="1475078" y="12062"/>
                  </a:lnTo>
                  <a:lnTo>
                    <a:pt x="1406972" y="15054"/>
                  </a:lnTo>
                  <a:lnTo>
                    <a:pt x="1337722" y="15229"/>
                  </a:lnTo>
                  <a:lnTo>
                    <a:pt x="1269372" y="15240"/>
                  </a:lnTo>
                  <a:lnTo>
                    <a:pt x="1202994" y="15240"/>
                  </a:lnTo>
                  <a:lnTo>
                    <a:pt x="1136470" y="15240"/>
                  </a:lnTo>
                  <a:lnTo>
                    <a:pt x="1060270" y="15240"/>
                  </a:lnTo>
                  <a:lnTo>
                    <a:pt x="1032504" y="16934"/>
                  </a:lnTo>
                  <a:lnTo>
                    <a:pt x="1001596" y="28361"/>
                  </a:lnTo>
                  <a:lnTo>
                    <a:pt x="940947" y="32049"/>
                  </a:lnTo>
                  <a:lnTo>
                    <a:pt x="911114" y="42518"/>
                  </a:lnTo>
                  <a:lnTo>
                    <a:pt x="857294" y="47288"/>
                  </a:lnTo>
                  <a:lnTo>
                    <a:pt x="820059" y="58824"/>
                  </a:lnTo>
                  <a:lnTo>
                    <a:pt x="747064" y="60935"/>
                  </a:lnTo>
                  <a:lnTo>
                    <a:pt x="676062" y="60960"/>
                  </a:lnTo>
                  <a:lnTo>
                    <a:pt x="650295" y="60960"/>
                  </a:lnTo>
                  <a:lnTo>
                    <a:pt x="640105" y="56445"/>
                  </a:lnTo>
                  <a:lnTo>
                    <a:pt x="635017" y="52871"/>
                  </a:lnTo>
                  <a:lnTo>
                    <a:pt x="611674" y="47838"/>
                  </a:lnTo>
                  <a:lnTo>
                    <a:pt x="543615" y="45737"/>
                  </a:lnTo>
                  <a:lnTo>
                    <a:pt x="533424" y="41212"/>
                  </a:lnTo>
                  <a:lnTo>
                    <a:pt x="521175" y="32600"/>
                  </a:lnTo>
                  <a:lnTo>
                    <a:pt x="506589" y="30899"/>
                  </a:lnTo>
                  <a:lnTo>
                    <a:pt x="434706" y="30480"/>
                  </a:lnTo>
                  <a:lnTo>
                    <a:pt x="432044" y="32173"/>
                  </a:lnTo>
                  <a:lnTo>
                    <a:pt x="430269" y="34996"/>
                  </a:lnTo>
                  <a:lnTo>
                    <a:pt x="429086" y="38571"/>
                  </a:lnTo>
                  <a:lnTo>
                    <a:pt x="426604" y="40953"/>
                  </a:lnTo>
                  <a:lnTo>
                    <a:pt x="413806" y="45092"/>
                  </a:lnTo>
                  <a:lnTo>
                    <a:pt x="396240" y="457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SMARTInkShape-57"/>
          <p:cNvSpPr/>
          <p:nvPr>
            <p:custDataLst>
              <p:tags r:id="rId1"/>
            </p:custDataLst>
          </p:nvPr>
        </p:nvSpPr>
        <p:spPr>
          <a:xfrm>
            <a:off x="5425440" y="5715000"/>
            <a:ext cx="4221481" cy="441961"/>
          </a:xfrm>
          <a:custGeom>
            <a:avLst/>
            <a:gdLst/>
            <a:ahLst/>
            <a:cxnLst/>
            <a:rect l="0" t="0" r="0" b="0"/>
            <a:pathLst>
              <a:path w="4221481" h="441961">
                <a:moveTo>
                  <a:pt x="137160" y="15240"/>
                </a:moveTo>
                <a:lnTo>
                  <a:pt x="137160" y="15240"/>
                </a:lnTo>
                <a:lnTo>
                  <a:pt x="129071" y="15240"/>
                </a:lnTo>
                <a:lnTo>
                  <a:pt x="126685" y="13547"/>
                </a:lnTo>
                <a:lnTo>
                  <a:pt x="125097" y="10724"/>
                </a:lnTo>
                <a:lnTo>
                  <a:pt x="121925" y="16"/>
                </a:lnTo>
                <a:lnTo>
                  <a:pt x="91495" y="0"/>
                </a:lnTo>
                <a:lnTo>
                  <a:pt x="76216" y="15223"/>
                </a:lnTo>
                <a:lnTo>
                  <a:pt x="61588" y="15240"/>
                </a:lnTo>
                <a:lnTo>
                  <a:pt x="61015" y="28362"/>
                </a:lnTo>
                <a:lnTo>
                  <a:pt x="59304" y="29067"/>
                </a:lnTo>
                <a:lnTo>
                  <a:pt x="46348" y="30425"/>
                </a:lnTo>
                <a:lnTo>
                  <a:pt x="45775" y="43597"/>
                </a:lnTo>
                <a:lnTo>
                  <a:pt x="44063" y="44303"/>
                </a:lnTo>
                <a:lnTo>
                  <a:pt x="37646" y="45091"/>
                </a:lnTo>
                <a:lnTo>
                  <a:pt x="35258" y="46994"/>
                </a:lnTo>
                <a:lnTo>
                  <a:pt x="30667" y="60316"/>
                </a:lnTo>
                <a:lnTo>
                  <a:pt x="30496" y="74025"/>
                </a:lnTo>
                <a:lnTo>
                  <a:pt x="15868" y="90756"/>
                </a:lnTo>
                <a:lnTo>
                  <a:pt x="15241" y="119745"/>
                </a:lnTo>
                <a:lnTo>
                  <a:pt x="628" y="136476"/>
                </a:lnTo>
                <a:lnTo>
                  <a:pt x="0" y="212393"/>
                </a:lnTo>
                <a:lnTo>
                  <a:pt x="0" y="228409"/>
                </a:lnTo>
                <a:lnTo>
                  <a:pt x="15054" y="243653"/>
                </a:lnTo>
                <a:lnTo>
                  <a:pt x="15238" y="258892"/>
                </a:lnTo>
                <a:lnTo>
                  <a:pt x="30294" y="274133"/>
                </a:lnTo>
                <a:lnTo>
                  <a:pt x="30475" y="288927"/>
                </a:lnTo>
                <a:lnTo>
                  <a:pt x="45092" y="304156"/>
                </a:lnTo>
                <a:lnTo>
                  <a:pt x="45716" y="319849"/>
                </a:lnTo>
                <a:lnTo>
                  <a:pt x="60774" y="335092"/>
                </a:lnTo>
                <a:lnTo>
                  <a:pt x="74065" y="335262"/>
                </a:lnTo>
                <a:lnTo>
                  <a:pt x="74777" y="336962"/>
                </a:lnTo>
                <a:lnTo>
                  <a:pt x="76013" y="348400"/>
                </a:lnTo>
                <a:lnTo>
                  <a:pt x="80632" y="349577"/>
                </a:lnTo>
                <a:lnTo>
                  <a:pt x="104374" y="350503"/>
                </a:lnTo>
                <a:lnTo>
                  <a:pt x="121232" y="365132"/>
                </a:lnTo>
                <a:lnTo>
                  <a:pt x="195317" y="365760"/>
                </a:lnTo>
                <a:lnTo>
                  <a:pt x="210996" y="365760"/>
                </a:lnTo>
                <a:lnTo>
                  <a:pt x="226274" y="378882"/>
                </a:lnTo>
                <a:lnTo>
                  <a:pt x="236001" y="380372"/>
                </a:lnTo>
                <a:lnTo>
                  <a:pt x="310525" y="381000"/>
                </a:lnTo>
                <a:lnTo>
                  <a:pt x="384263" y="381000"/>
                </a:lnTo>
                <a:lnTo>
                  <a:pt x="460402" y="381000"/>
                </a:lnTo>
                <a:lnTo>
                  <a:pt x="533211" y="381000"/>
                </a:lnTo>
                <a:lnTo>
                  <a:pt x="591366" y="381000"/>
                </a:lnTo>
                <a:lnTo>
                  <a:pt x="605935" y="370527"/>
                </a:lnTo>
                <a:lnTo>
                  <a:pt x="620179" y="367172"/>
                </a:lnTo>
                <a:lnTo>
                  <a:pt x="696379" y="365761"/>
                </a:lnTo>
                <a:lnTo>
                  <a:pt x="706306" y="365761"/>
                </a:lnTo>
                <a:lnTo>
                  <a:pt x="716363" y="361245"/>
                </a:lnTo>
                <a:lnTo>
                  <a:pt x="726477" y="355286"/>
                </a:lnTo>
                <a:lnTo>
                  <a:pt x="746767" y="351461"/>
                </a:lnTo>
                <a:lnTo>
                  <a:pt x="818299" y="350521"/>
                </a:lnTo>
                <a:lnTo>
                  <a:pt x="894080" y="350520"/>
                </a:lnTo>
                <a:lnTo>
                  <a:pt x="965255" y="350520"/>
                </a:lnTo>
                <a:lnTo>
                  <a:pt x="1041400" y="350520"/>
                </a:lnTo>
                <a:lnTo>
                  <a:pt x="1117600" y="350520"/>
                </a:lnTo>
                <a:lnTo>
                  <a:pt x="1179188" y="350520"/>
                </a:lnTo>
                <a:lnTo>
                  <a:pt x="1189000" y="355035"/>
                </a:lnTo>
                <a:lnTo>
                  <a:pt x="1199004" y="360993"/>
                </a:lnTo>
                <a:lnTo>
                  <a:pt x="1219224" y="364818"/>
                </a:lnTo>
                <a:lnTo>
                  <a:pt x="1295399" y="365758"/>
                </a:lnTo>
                <a:lnTo>
                  <a:pt x="1315720" y="365760"/>
                </a:lnTo>
                <a:lnTo>
                  <a:pt x="1325880" y="370275"/>
                </a:lnTo>
                <a:lnTo>
                  <a:pt x="1336040" y="376234"/>
                </a:lnTo>
                <a:lnTo>
                  <a:pt x="1356360" y="380057"/>
                </a:lnTo>
                <a:lnTo>
                  <a:pt x="1432560" y="380998"/>
                </a:lnTo>
                <a:lnTo>
                  <a:pt x="1508760" y="381000"/>
                </a:lnTo>
                <a:lnTo>
                  <a:pt x="1584960" y="381000"/>
                </a:lnTo>
                <a:lnTo>
                  <a:pt x="1660882" y="381000"/>
                </a:lnTo>
                <a:lnTo>
                  <a:pt x="1666054" y="381000"/>
                </a:lnTo>
                <a:lnTo>
                  <a:pt x="1676317" y="376485"/>
                </a:lnTo>
                <a:lnTo>
                  <a:pt x="1686524" y="370527"/>
                </a:lnTo>
                <a:lnTo>
                  <a:pt x="1696704" y="367878"/>
                </a:lnTo>
                <a:lnTo>
                  <a:pt x="1701789" y="368866"/>
                </a:lnTo>
                <a:lnTo>
                  <a:pt x="1711955" y="374478"/>
                </a:lnTo>
                <a:lnTo>
                  <a:pt x="1717037" y="374959"/>
                </a:lnTo>
                <a:lnTo>
                  <a:pt x="1757680" y="366218"/>
                </a:lnTo>
                <a:lnTo>
                  <a:pt x="1833315" y="365761"/>
                </a:lnTo>
                <a:lnTo>
                  <a:pt x="1904917" y="365760"/>
                </a:lnTo>
                <a:lnTo>
                  <a:pt x="1910025" y="365760"/>
                </a:lnTo>
                <a:lnTo>
                  <a:pt x="1920216" y="361245"/>
                </a:lnTo>
                <a:lnTo>
                  <a:pt x="1925304" y="357670"/>
                </a:lnTo>
                <a:lnTo>
                  <a:pt x="1948646" y="352638"/>
                </a:lnTo>
                <a:lnTo>
                  <a:pt x="2021803" y="350531"/>
                </a:lnTo>
                <a:lnTo>
                  <a:pt x="2092960" y="350520"/>
                </a:lnTo>
                <a:lnTo>
                  <a:pt x="2169160" y="350520"/>
                </a:lnTo>
                <a:lnTo>
                  <a:pt x="2179321" y="355035"/>
                </a:lnTo>
                <a:lnTo>
                  <a:pt x="2189480" y="360993"/>
                </a:lnTo>
                <a:lnTo>
                  <a:pt x="2209799" y="364818"/>
                </a:lnTo>
                <a:lnTo>
                  <a:pt x="2285686" y="365759"/>
                </a:lnTo>
                <a:lnTo>
                  <a:pt x="2306948" y="365760"/>
                </a:lnTo>
                <a:lnTo>
                  <a:pt x="2316759" y="370275"/>
                </a:lnTo>
                <a:lnTo>
                  <a:pt x="2326764" y="376234"/>
                </a:lnTo>
                <a:lnTo>
                  <a:pt x="2346985" y="380057"/>
                </a:lnTo>
                <a:lnTo>
                  <a:pt x="2422847" y="380999"/>
                </a:lnTo>
                <a:lnTo>
                  <a:pt x="2494291" y="381000"/>
                </a:lnTo>
                <a:lnTo>
                  <a:pt x="2550160" y="381000"/>
                </a:lnTo>
                <a:lnTo>
                  <a:pt x="2560321" y="385515"/>
                </a:lnTo>
                <a:lnTo>
                  <a:pt x="2572549" y="394122"/>
                </a:lnTo>
                <a:lnTo>
                  <a:pt x="2587133" y="395821"/>
                </a:lnTo>
                <a:lnTo>
                  <a:pt x="2648755" y="396239"/>
                </a:lnTo>
                <a:lnTo>
                  <a:pt x="2663333" y="406713"/>
                </a:lnTo>
                <a:lnTo>
                  <a:pt x="2677579" y="410067"/>
                </a:lnTo>
                <a:lnTo>
                  <a:pt x="2717816" y="411425"/>
                </a:lnTo>
                <a:lnTo>
                  <a:pt x="2721198" y="413136"/>
                </a:lnTo>
                <a:lnTo>
                  <a:pt x="2723452" y="415971"/>
                </a:lnTo>
                <a:lnTo>
                  <a:pt x="2724955" y="419554"/>
                </a:lnTo>
                <a:lnTo>
                  <a:pt x="2727650" y="421943"/>
                </a:lnTo>
                <a:lnTo>
                  <a:pt x="2735160" y="424597"/>
                </a:lnTo>
                <a:lnTo>
                  <a:pt x="2809245" y="426715"/>
                </a:lnTo>
                <a:lnTo>
                  <a:pt x="2824481" y="426718"/>
                </a:lnTo>
                <a:lnTo>
                  <a:pt x="2834640" y="431235"/>
                </a:lnTo>
                <a:lnTo>
                  <a:pt x="2844801" y="437193"/>
                </a:lnTo>
                <a:lnTo>
                  <a:pt x="2862110" y="441332"/>
                </a:lnTo>
                <a:lnTo>
                  <a:pt x="2936251" y="441959"/>
                </a:lnTo>
                <a:lnTo>
                  <a:pt x="3012440" y="441960"/>
                </a:lnTo>
                <a:lnTo>
                  <a:pt x="3083560" y="441960"/>
                </a:lnTo>
                <a:lnTo>
                  <a:pt x="3093721" y="437445"/>
                </a:lnTo>
                <a:lnTo>
                  <a:pt x="3103880" y="431486"/>
                </a:lnTo>
                <a:lnTo>
                  <a:pt x="3124200" y="427661"/>
                </a:lnTo>
                <a:lnTo>
                  <a:pt x="3175000" y="426738"/>
                </a:lnTo>
                <a:lnTo>
                  <a:pt x="3185160" y="422212"/>
                </a:lnTo>
                <a:lnTo>
                  <a:pt x="3195320" y="416250"/>
                </a:lnTo>
                <a:lnTo>
                  <a:pt x="3215640" y="412423"/>
                </a:lnTo>
                <a:lnTo>
                  <a:pt x="3289771" y="411485"/>
                </a:lnTo>
                <a:lnTo>
                  <a:pt x="3321741" y="411481"/>
                </a:lnTo>
                <a:lnTo>
                  <a:pt x="3327014" y="409787"/>
                </a:lnTo>
                <a:lnTo>
                  <a:pt x="3330529" y="406965"/>
                </a:lnTo>
                <a:lnTo>
                  <a:pt x="3332873" y="403390"/>
                </a:lnTo>
                <a:lnTo>
                  <a:pt x="3336129" y="401007"/>
                </a:lnTo>
                <a:lnTo>
                  <a:pt x="3344262" y="398358"/>
                </a:lnTo>
                <a:lnTo>
                  <a:pt x="3418844" y="396245"/>
                </a:lnTo>
                <a:lnTo>
                  <a:pt x="3490902" y="396240"/>
                </a:lnTo>
                <a:lnTo>
                  <a:pt x="3495668" y="396240"/>
                </a:lnTo>
                <a:lnTo>
                  <a:pt x="3505478" y="400755"/>
                </a:lnTo>
                <a:lnTo>
                  <a:pt x="3515484" y="406714"/>
                </a:lnTo>
                <a:lnTo>
                  <a:pt x="3535704" y="410539"/>
                </a:lnTo>
                <a:lnTo>
                  <a:pt x="3608223" y="411480"/>
                </a:lnTo>
                <a:lnTo>
                  <a:pt x="3683420" y="411480"/>
                </a:lnTo>
                <a:lnTo>
                  <a:pt x="3754764" y="411480"/>
                </a:lnTo>
                <a:lnTo>
                  <a:pt x="3830507" y="411480"/>
                </a:lnTo>
                <a:lnTo>
                  <a:pt x="3876228" y="411480"/>
                </a:lnTo>
                <a:lnTo>
                  <a:pt x="3886283" y="406965"/>
                </a:lnTo>
                <a:lnTo>
                  <a:pt x="3898447" y="398358"/>
                </a:lnTo>
                <a:lnTo>
                  <a:pt x="3913016" y="396658"/>
                </a:lnTo>
                <a:lnTo>
                  <a:pt x="3969604" y="396242"/>
                </a:lnTo>
                <a:lnTo>
                  <a:pt x="3978584" y="391726"/>
                </a:lnTo>
                <a:lnTo>
                  <a:pt x="3988220" y="385767"/>
                </a:lnTo>
                <a:lnTo>
                  <a:pt x="4005165" y="381628"/>
                </a:lnTo>
                <a:lnTo>
                  <a:pt x="4050885" y="381005"/>
                </a:lnTo>
                <a:lnTo>
                  <a:pt x="4065423" y="370527"/>
                </a:lnTo>
                <a:lnTo>
                  <a:pt x="4081498" y="366388"/>
                </a:lnTo>
                <a:lnTo>
                  <a:pt x="4106949" y="365777"/>
                </a:lnTo>
                <a:lnTo>
                  <a:pt x="4109566" y="364079"/>
                </a:lnTo>
                <a:lnTo>
                  <a:pt x="4111311" y="361252"/>
                </a:lnTo>
                <a:lnTo>
                  <a:pt x="4112474" y="357675"/>
                </a:lnTo>
                <a:lnTo>
                  <a:pt x="4114943" y="355290"/>
                </a:lnTo>
                <a:lnTo>
                  <a:pt x="4127717" y="351148"/>
                </a:lnTo>
                <a:lnTo>
                  <a:pt x="4137443" y="350707"/>
                </a:lnTo>
                <a:lnTo>
                  <a:pt x="4140055" y="348952"/>
                </a:lnTo>
                <a:lnTo>
                  <a:pt x="4141797" y="346087"/>
                </a:lnTo>
                <a:lnTo>
                  <a:pt x="4142958" y="342485"/>
                </a:lnTo>
                <a:lnTo>
                  <a:pt x="4145425" y="340083"/>
                </a:lnTo>
                <a:lnTo>
                  <a:pt x="4159832" y="335467"/>
                </a:lnTo>
                <a:lnTo>
                  <a:pt x="4175115" y="320673"/>
                </a:lnTo>
                <a:lnTo>
                  <a:pt x="4183659" y="320228"/>
                </a:lnTo>
                <a:lnTo>
                  <a:pt x="4186106" y="318472"/>
                </a:lnTo>
                <a:lnTo>
                  <a:pt x="4187738" y="315607"/>
                </a:lnTo>
                <a:lnTo>
                  <a:pt x="4190356" y="306936"/>
                </a:lnTo>
                <a:lnTo>
                  <a:pt x="4195229" y="305750"/>
                </a:lnTo>
                <a:lnTo>
                  <a:pt x="4198900" y="305433"/>
                </a:lnTo>
                <a:lnTo>
                  <a:pt x="4201346" y="303529"/>
                </a:lnTo>
                <a:lnTo>
                  <a:pt x="4205596" y="291734"/>
                </a:lnTo>
                <a:lnTo>
                  <a:pt x="4206183" y="276629"/>
                </a:lnTo>
                <a:lnTo>
                  <a:pt x="4207896" y="275859"/>
                </a:lnTo>
                <a:lnTo>
                  <a:pt x="4214313" y="275004"/>
                </a:lnTo>
                <a:lnTo>
                  <a:pt x="4216702" y="273083"/>
                </a:lnTo>
                <a:lnTo>
                  <a:pt x="4219357" y="266432"/>
                </a:lnTo>
                <a:lnTo>
                  <a:pt x="4221480" y="214044"/>
                </a:lnTo>
                <a:lnTo>
                  <a:pt x="4208359" y="200298"/>
                </a:lnTo>
                <a:lnTo>
                  <a:pt x="4206426" y="185190"/>
                </a:lnTo>
                <a:lnTo>
                  <a:pt x="4204671" y="184420"/>
                </a:lnTo>
                <a:lnTo>
                  <a:pt x="4198205" y="183564"/>
                </a:lnTo>
                <a:lnTo>
                  <a:pt x="4195804" y="181643"/>
                </a:lnTo>
                <a:lnTo>
                  <a:pt x="4193135" y="174992"/>
                </a:lnTo>
                <a:lnTo>
                  <a:pt x="4190730" y="172541"/>
                </a:lnTo>
                <a:lnTo>
                  <a:pt x="4178065" y="168286"/>
                </a:lnTo>
                <a:lnTo>
                  <a:pt x="4176785" y="163412"/>
                </a:lnTo>
                <a:lnTo>
                  <a:pt x="4176443" y="159741"/>
                </a:lnTo>
                <a:lnTo>
                  <a:pt x="4174522" y="157294"/>
                </a:lnTo>
                <a:lnTo>
                  <a:pt x="4160279" y="151136"/>
                </a:lnTo>
                <a:lnTo>
                  <a:pt x="4148783" y="142053"/>
                </a:lnTo>
                <a:lnTo>
                  <a:pt x="4132843" y="137804"/>
                </a:lnTo>
                <a:lnTo>
                  <a:pt x="4131908" y="135896"/>
                </a:lnTo>
                <a:lnTo>
                  <a:pt x="4130871" y="129261"/>
                </a:lnTo>
                <a:lnTo>
                  <a:pt x="4128901" y="126814"/>
                </a:lnTo>
                <a:lnTo>
                  <a:pt x="4114567" y="120656"/>
                </a:lnTo>
                <a:lnTo>
                  <a:pt x="4086499" y="93614"/>
                </a:lnTo>
                <a:lnTo>
                  <a:pt x="4071390" y="91630"/>
                </a:lnTo>
                <a:lnTo>
                  <a:pt x="4056161" y="78336"/>
                </a:lnTo>
                <a:lnTo>
                  <a:pt x="4046437" y="76833"/>
                </a:lnTo>
                <a:lnTo>
                  <a:pt x="4043825" y="74929"/>
                </a:lnTo>
                <a:lnTo>
                  <a:pt x="4042083" y="71965"/>
                </a:lnTo>
                <a:lnTo>
                  <a:pt x="4040922" y="68297"/>
                </a:lnTo>
                <a:lnTo>
                  <a:pt x="4038455" y="65851"/>
                </a:lnTo>
                <a:lnTo>
                  <a:pt x="4024048" y="61151"/>
                </a:lnTo>
                <a:lnTo>
                  <a:pt x="4015474" y="61016"/>
                </a:lnTo>
                <a:lnTo>
                  <a:pt x="4013023" y="59305"/>
                </a:lnTo>
                <a:lnTo>
                  <a:pt x="4011389" y="56470"/>
                </a:lnTo>
                <a:lnTo>
                  <a:pt x="4010299" y="52886"/>
                </a:lnTo>
                <a:lnTo>
                  <a:pt x="4007880" y="50498"/>
                </a:lnTo>
                <a:lnTo>
                  <a:pt x="3995190" y="46349"/>
                </a:lnTo>
                <a:lnTo>
                  <a:pt x="3964722" y="45724"/>
                </a:lnTo>
                <a:lnTo>
                  <a:pt x="3963948" y="44030"/>
                </a:lnTo>
                <a:lnTo>
                  <a:pt x="3963088" y="37631"/>
                </a:lnTo>
                <a:lnTo>
                  <a:pt x="3961165" y="35247"/>
                </a:lnTo>
                <a:lnTo>
                  <a:pt x="3949339" y="31108"/>
                </a:lnTo>
                <a:lnTo>
                  <a:pt x="3903750" y="30480"/>
                </a:lnTo>
                <a:lnTo>
                  <a:pt x="3888521" y="17358"/>
                </a:lnTo>
                <a:lnTo>
                  <a:pt x="3873282" y="15426"/>
                </a:lnTo>
                <a:lnTo>
                  <a:pt x="3825240" y="152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53815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533525" y="-100013"/>
            <a:ext cx="9124950" cy="7058025"/>
          </a:xfrm>
          <a:prstGeom prst="rect">
            <a:avLst/>
          </a:prstGeom>
        </p:spPr>
      </p:pic>
      <p:sp>
        <p:nvSpPr>
          <p:cNvPr id="6" name="SMARTInkShape-58"/>
          <p:cNvSpPr/>
          <p:nvPr>
            <p:custDataLst>
              <p:tags r:id="rId1"/>
            </p:custDataLst>
          </p:nvPr>
        </p:nvSpPr>
        <p:spPr>
          <a:xfrm>
            <a:off x="4602480" y="5120642"/>
            <a:ext cx="1478281" cy="472439"/>
          </a:xfrm>
          <a:custGeom>
            <a:avLst/>
            <a:gdLst/>
            <a:ahLst/>
            <a:cxnLst/>
            <a:rect l="0" t="0" r="0" b="0"/>
            <a:pathLst>
              <a:path w="1478281" h="472439">
                <a:moveTo>
                  <a:pt x="1295400" y="30478"/>
                </a:moveTo>
                <a:lnTo>
                  <a:pt x="1295400" y="30478"/>
                </a:lnTo>
                <a:lnTo>
                  <a:pt x="1271066" y="28785"/>
                </a:lnTo>
                <a:lnTo>
                  <a:pt x="1209824" y="15865"/>
                </a:lnTo>
                <a:lnTo>
                  <a:pt x="1153127" y="15243"/>
                </a:lnTo>
                <a:lnTo>
                  <a:pt x="1149751" y="16934"/>
                </a:lnTo>
                <a:lnTo>
                  <a:pt x="1147501" y="19756"/>
                </a:lnTo>
                <a:lnTo>
                  <a:pt x="1146001" y="23330"/>
                </a:lnTo>
                <a:lnTo>
                  <a:pt x="1143307" y="25712"/>
                </a:lnTo>
                <a:lnTo>
                  <a:pt x="1135799" y="28360"/>
                </a:lnTo>
                <a:lnTo>
                  <a:pt x="1102236" y="32047"/>
                </a:lnTo>
                <a:lnTo>
                  <a:pt x="1082016" y="42516"/>
                </a:lnTo>
                <a:lnTo>
                  <a:pt x="1076944" y="43583"/>
                </a:lnTo>
                <a:lnTo>
                  <a:pt x="1016000" y="73877"/>
                </a:lnTo>
                <a:lnTo>
                  <a:pt x="995680" y="77433"/>
                </a:lnTo>
                <a:lnTo>
                  <a:pt x="975360" y="88170"/>
                </a:lnTo>
                <a:lnTo>
                  <a:pt x="949960" y="92701"/>
                </a:lnTo>
                <a:lnTo>
                  <a:pt x="929640" y="103415"/>
                </a:lnTo>
                <a:lnTo>
                  <a:pt x="873760" y="108333"/>
                </a:lnTo>
                <a:lnTo>
                  <a:pt x="853440" y="118733"/>
                </a:lnTo>
                <a:lnTo>
                  <a:pt x="777240" y="121911"/>
                </a:lnTo>
                <a:lnTo>
                  <a:pt x="726440" y="121918"/>
                </a:lnTo>
                <a:lnTo>
                  <a:pt x="716280" y="117402"/>
                </a:lnTo>
                <a:lnTo>
                  <a:pt x="711200" y="113828"/>
                </a:lnTo>
                <a:lnTo>
                  <a:pt x="706120" y="113138"/>
                </a:lnTo>
                <a:lnTo>
                  <a:pt x="695960" y="116886"/>
                </a:lnTo>
                <a:lnTo>
                  <a:pt x="692574" y="116870"/>
                </a:lnTo>
                <a:lnTo>
                  <a:pt x="690316" y="115166"/>
                </a:lnTo>
                <a:lnTo>
                  <a:pt x="688810" y="112337"/>
                </a:lnTo>
                <a:lnTo>
                  <a:pt x="686113" y="112144"/>
                </a:lnTo>
                <a:lnTo>
                  <a:pt x="669618" y="119485"/>
                </a:lnTo>
                <a:lnTo>
                  <a:pt x="664853" y="120295"/>
                </a:lnTo>
                <a:lnTo>
                  <a:pt x="659982" y="119144"/>
                </a:lnTo>
                <a:lnTo>
                  <a:pt x="650054" y="113347"/>
                </a:lnTo>
                <a:lnTo>
                  <a:pt x="645036" y="112818"/>
                </a:lnTo>
                <a:lnTo>
                  <a:pt x="604515" y="121464"/>
                </a:lnTo>
                <a:lnTo>
                  <a:pt x="533121" y="121918"/>
                </a:lnTo>
                <a:lnTo>
                  <a:pt x="497824" y="121918"/>
                </a:lnTo>
                <a:lnTo>
                  <a:pt x="487673" y="117402"/>
                </a:lnTo>
                <a:lnTo>
                  <a:pt x="477517" y="111444"/>
                </a:lnTo>
                <a:lnTo>
                  <a:pt x="460210" y="107306"/>
                </a:lnTo>
                <a:lnTo>
                  <a:pt x="384664" y="106678"/>
                </a:lnTo>
                <a:lnTo>
                  <a:pt x="353475" y="106678"/>
                </a:lnTo>
                <a:lnTo>
                  <a:pt x="338937" y="96204"/>
                </a:lnTo>
                <a:lnTo>
                  <a:pt x="324698" y="92850"/>
                </a:lnTo>
                <a:lnTo>
                  <a:pt x="251865" y="91438"/>
                </a:lnTo>
                <a:lnTo>
                  <a:pt x="221346" y="91438"/>
                </a:lnTo>
                <a:lnTo>
                  <a:pt x="212394" y="95954"/>
                </a:lnTo>
                <a:lnTo>
                  <a:pt x="200940" y="104559"/>
                </a:lnTo>
                <a:lnTo>
                  <a:pt x="185246" y="106492"/>
                </a:lnTo>
                <a:lnTo>
                  <a:pt x="161876" y="106661"/>
                </a:lnTo>
                <a:lnTo>
                  <a:pt x="158717" y="108361"/>
                </a:lnTo>
                <a:lnTo>
                  <a:pt x="156612" y="111186"/>
                </a:lnTo>
                <a:lnTo>
                  <a:pt x="155208" y="114763"/>
                </a:lnTo>
                <a:lnTo>
                  <a:pt x="152578" y="117148"/>
                </a:lnTo>
                <a:lnTo>
                  <a:pt x="145141" y="119798"/>
                </a:lnTo>
                <a:lnTo>
                  <a:pt x="114665" y="121863"/>
                </a:lnTo>
                <a:lnTo>
                  <a:pt x="112003" y="123574"/>
                </a:lnTo>
                <a:lnTo>
                  <a:pt x="110229" y="126409"/>
                </a:lnTo>
                <a:lnTo>
                  <a:pt x="109046" y="129992"/>
                </a:lnTo>
                <a:lnTo>
                  <a:pt x="106564" y="132380"/>
                </a:lnTo>
                <a:lnTo>
                  <a:pt x="91297" y="138432"/>
                </a:lnTo>
                <a:lnTo>
                  <a:pt x="78523" y="150224"/>
                </a:lnTo>
                <a:lnTo>
                  <a:pt x="68798" y="151754"/>
                </a:lnTo>
                <a:lnTo>
                  <a:pt x="66185" y="153662"/>
                </a:lnTo>
                <a:lnTo>
                  <a:pt x="64444" y="156627"/>
                </a:lnTo>
                <a:lnTo>
                  <a:pt x="63282" y="160297"/>
                </a:lnTo>
                <a:lnTo>
                  <a:pt x="60815" y="162744"/>
                </a:lnTo>
                <a:lnTo>
                  <a:pt x="45575" y="168902"/>
                </a:lnTo>
                <a:lnTo>
                  <a:pt x="633" y="212725"/>
                </a:lnTo>
                <a:lnTo>
                  <a:pt x="0" y="287236"/>
                </a:lnTo>
                <a:lnTo>
                  <a:pt x="0" y="332472"/>
                </a:lnTo>
                <a:lnTo>
                  <a:pt x="13122" y="348153"/>
                </a:lnTo>
                <a:lnTo>
                  <a:pt x="15054" y="363432"/>
                </a:lnTo>
                <a:lnTo>
                  <a:pt x="15239" y="402006"/>
                </a:lnTo>
                <a:lnTo>
                  <a:pt x="16933" y="405164"/>
                </a:lnTo>
                <a:lnTo>
                  <a:pt x="19755" y="407268"/>
                </a:lnTo>
                <a:lnTo>
                  <a:pt x="23330" y="408672"/>
                </a:lnTo>
                <a:lnTo>
                  <a:pt x="25713" y="411301"/>
                </a:lnTo>
                <a:lnTo>
                  <a:pt x="30294" y="426018"/>
                </a:lnTo>
                <a:lnTo>
                  <a:pt x="43586" y="439778"/>
                </a:lnTo>
                <a:lnTo>
                  <a:pt x="53178" y="441312"/>
                </a:lnTo>
                <a:lnTo>
                  <a:pt x="55772" y="443221"/>
                </a:lnTo>
                <a:lnTo>
                  <a:pt x="60276" y="455023"/>
                </a:lnTo>
                <a:lnTo>
                  <a:pt x="65172" y="456232"/>
                </a:lnTo>
                <a:lnTo>
                  <a:pt x="129190" y="457198"/>
                </a:lnTo>
                <a:lnTo>
                  <a:pt x="138134" y="461714"/>
                </a:lnTo>
                <a:lnTo>
                  <a:pt x="149582" y="470320"/>
                </a:lnTo>
                <a:lnTo>
                  <a:pt x="164010" y="472020"/>
                </a:lnTo>
                <a:lnTo>
                  <a:pt x="180061" y="472383"/>
                </a:lnTo>
                <a:lnTo>
                  <a:pt x="194490" y="461953"/>
                </a:lnTo>
                <a:lnTo>
                  <a:pt x="208710" y="458607"/>
                </a:lnTo>
                <a:lnTo>
                  <a:pt x="225646" y="457383"/>
                </a:lnTo>
                <a:lnTo>
                  <a:pt x="244789" y="469285"/>
                </a:lnTo>
                <a:lnTo>
                  <a:pt x="320042" y="472431"/>
                </a:lnTo>
                <a:lnTo>
                  <a:pt x="340360" y="472436"/>
                </a:lnTo>
                <a:lnTo>
                  <a:pt x="343747" y="470744"/>
                </a:lnTo>
                <a:lnTo>
                  <a:pt x="346005" y="467922"/>
                </a:lnTo>
                <a:lnTo>
                  <a:pt x="347510" y="464347"/>
                </a:lnTo>
                <a:lnTo>
                  <a:pt x="350207" y="461965"/>
                </a:lnTo>
                <a:lnTo>
                  <a:pt x="357718" y="459316"/>
                </a:lnTo>
                <a:lnTo>
                  <a:pt x="431805" y="457202"/>
                </a:lnTo>
                <a:lnTo>
                  <a:pt x="492760" y="457198"/>
                </a:lnTo>
                <a:lnTo>
                  <a:pt x="502920" y="452682"/>
                </a:lnTo>
                <a:lnTo>
                  <a:pt x="513080" y="446724"/>
                </a:lnTo>
                <a:lnTo>
                  <a:pt x="533400" y="442899"/>
                </a:lnTo>
                <a:lnTo>
                  <a:pt x="609600" y="441960"/>
                </a:lnTo>
                <a:lnTo>
                  <a:pt x="682413" y="441958"/>
                </a:lnTo>
                <a:lnTo>
                  <a:pt x="756796" y="441958"/>
                </a:lnTo>
                <a:lnTo>
                  <a:pt x="812800" y="441958"/>
                </a:lnTo>
                <a:lnTo>
                  <a:pt x="822960" y="446473"/>
                </a:lnTo>
                <a:lnTo>
                  <a:pt x="833120" y="452433"/>
                </a:lnTo>
                <a:lnTo>
                  <a:pt x="853440" y="456256"/>
                </a:lnTo>
                <a:lnTo>
                  <a:pt x="929640" y="457196"/>
                </a:lnTo>
                <a:lnTo>
                  <a:pt x="949960" y="457198"/>
                </a:lnTo>
                <a:lnTo>
                  <a:pt x="960120" y="461713"/>
                </a:lnTo>
                <a:lnTo>
                  <a:pt x="972349" y="470320"/>
                </a:lnTo>
                <a:lnTo>
                  <a:pt x="986932" y="472020"/>
                </a:lnTo>
                <a:lnTo>
                  <a:pt x="1061723" y="472437"/>
                </a:lnTo>
                <a:lnTo>
                  <a:pt x="1102360" y="472438"/>
                </a:lnTo>
                <a:lnTo>
                  <a:pt x="1105747" y="470745"/>
                </a:lnTo>
                <a:lnTo>
                  <a:pt x="1108005" y="467922"/>
                </a:lnTo>
                <a:lnTo>
                  <a:pt x="1109510" y="464347"/>
                </a:lnTo>
                <a:lnTo>
                  <a:pt x="1112207" y="461965"/>
                </a:lnTo>
                <a:lnTo>
                  <a:pt x="1119718" y="459316"/>
                </a:lnTo>
                <a:lnTo>
                  <a:pt x="1183651" y="455515"/>
                </a:lnTo>
                <a:lnTo>
                  <a:pt x="1203962" y="445138"/>
                </a:lnTo>
                <a:lnTo>
                  <a:pt x="1216190" y="442586"/>
                </a:lnTo>
                <a:lnTo>
                  <a:pt x="1230772" y="431609"/>
                </a:lnTo>
                <a:lnTo>
                  <a:pt x="1245019" y="428167"/>
                </a:lnTo>
                <a:lnTo>
                  <a:pt x="1254946" y="427362"/>
                </a:lnTo>
                <a:lnTo>
                  <a:pt x="1265003" y="422489"/>
                </a:lnTo>
                <a:lnTo>
                  <a:pt x="1275117" y="416372"/>
                </a:lnTo>
                <a:lnTo>
                  <a:pt x="1285257" y="413654"/>
                </a:lnTo>
                <a:lnTo>
                  <a:pt x="1288638" y="411235"/>
                </a:lnTo>
                <a:lnTo>
                  <a:pt x="1290892" y="407929"/>
                </a:lnTo>
                <a:lnTo>
                  <a:pt x="1292394" y="404032"/>
                </a:lnTo>
                <a:lnTo>
                  <a:pt x="1295089" y="401434"/>
                </a:lnTo>
                <a:lnTo>
                  <a:pt x="1302600" y="398547"/>
                </a:lnTo>
                <a:lnTo>
                  <a:pt x="1321219" y="395001"/>
                </a:lnTo>
                <a:lnTo>
                  <a:pt x="1336164" y="385900"/>
                </a:lnTo>
                <a:lnTo>
                  <a:pt x="1353367" y="381644"/>
                </a:lnTo>
                <a:lnTo>
                  <a:pt x="1369219" y="367933"/>
                </a:lnTo>
                <a:lnTo>
                  <a:pt x="1383296" y="364494"/>
                </a:lnTo>
                <a:lnTo>
                  <a:pt x="1414955" y="337587"/>
                </a:lnTo>
                <a:lnTo>
                  <a:pt x="1424709" y="335962"/>
                </a:lnTo>
                <a:lnTo>
                  <a:pt x="1427326" y="334041"/>
                </a:lnTo>
                <a:lnTo>
                  <a:pt x="1430234" y="327391"/>
                </a:lnTo>
                <a:lnTo>
                  <a:pt x="1432704" y="324940"/>
                </a:lnTo>
                <a:lnTo>
                  <a:pt x="1439961" y="322216"/>
                </a:lnTo>
                <a:lnTo>
                  <a:pt x="1442573" y="319797"/>
                </a:lnTo>
                <a:lnTo>
                  <a:pt x="1445478" y="312593"/>
                </a:lnTo>
                <a:lnTo>
                  <a:pt x="1447945" y="309995"/>
                </a:lnTo>
                <a:lnTo>
                  <a:pt x="1455203" y="307107"/>
                </a:lnTo>
                <a:lnTo>
                  <a:pt x="1457814" y="304644"/>
                </a:lnTo>
                <a:lnTo>
                  <a:pt x="1462352" y="291880"/>
                </a:lnTo>
                <a:lnTo>
                  <a:pt x="1462836" y="282155"/>
                </a:lnTo>
                <a:lnTo>
                  <a:pt x="1467465" y="273286"/>
                </a:lnTo>
                <a:lnTo>
                  <a:pt x="1476144" y="261884"/>
                </a:lnTo>
                <a:lnTo>
                  <a:pt x="1478092" y="246203"/>
                </a:lnTo>
                <a:lnTo>
                  <a:pt x="1478280" y="170446"/>
                </a:lnTo>
                <a:lnTo>
                  <a:pt x="1478280" y="139977"/>
                </a:lnTo>
                <a:lnTo>
                  <a:pt x="1465158" y="124284"/>
                </a:lnTo>
                <a:lnTo>
                  <a:pt x="1463668" y="114528"/>
                </a:lnTo>
                <a:lnTo>
                  <a:pt x="1461765" y="111912"/>
                </a:lnTo>
                <a:lnTo>
                  <a:pt x="1458804" y="110167"/>
                </a:lnTo>
                <a:lnTo>
                  <a:pt x="1455136" y="109004"/>
                </a:lnTo>
                <a:lnTo>
                  <a:pt x="1452691" y="106535"/>
                </a:lnTo>
                <a:lnTo>
                  <a:pt x="1446536" y="91293"/>
                </a:lnTo>
                <a:lnTo>
                  <a:pt x="1434734" y="78520"/>
                </a:lnTo>
                <a:lnTo>
                  <a:pt x="1425114" y="76886"/>
                </a:lnTo>
                <a:lnTo>
                  <a:pt x="1422516" y="74963"/>
                </a:lnTo>
                <a:lnTo>
                  <a:pt x="1413109" y="57411"/>
                </a:lnTo>
                <a:lnTo>
                  <a:pt x="1404259" y="48027"/>
                </a:lnTo>
                <a:lnTo>
                  <a:pt x="1394635" y="46402"/>
                </a:lnTo>
                <a:lnTo>
                  <a:pt x="1392037" y="44481"/>
                </a:lnTo>
                <a:lnTo>
                  <a:pt x="1387524" y="32656"/>
                </a:lnTo>
                <a:lnTo>
                  <a:pt x="1382628" y="31447"/>
                </a:lnTo>
                <a:lnTo>
                  <a:pt x="1378953" y="31124"/>
                </a:lnTo>
                <a:lnTo>
                  <a:pt x="1376502" y="29215"/>
                </a:lnTo>
                <a:lnTo>
                  <a:pt x="1373778" y="22579"/>
                </a:lnTo>
                <a:lnTo>
                  <a:pt x="1371359" y="20132"/>
                </a:lnTo>
                <a:lnTo>
                  <a:pt x="1357045" y="15429"/>
                </a:lnTo>
                <a:lnTo>
                  <a:pt x="1328189" y="15239"/>
                </a:lnTo>
                <a:lnTo>
                  <a:pt x="1312960" y="2117"/>
                </a:lnTo>
                <a:lnTo>
                  <a:pt x="1296089" y="53"/>
                </a:lnTo>
                <a:lnTo>
                  <a:pt x="1280806" y="0"/>
                </a:lnTo>
                <a:lnTo>
                  <a:pt x="1264920" y="152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20909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9"/>
          <a:stretch>
            <a:fillRect/>
          </a:stretch>
        </p:blipFill>
        <p:spPr>
          <a:xfrm>
            <a:off x="1538288" y="-95250"/>
            <a:ext cx="9115425" cy="7048500"/>
          </a:xfrm>
          <a:prstGeom prst="rect">
            <a:avLst/>
          </a:prstGeom>
        </p:spPr>
      </p:pic>
      <p:sp>
        <p:nvSpPr>
          <p:cNvPr id="12" name="SMARTInkShape-59"/>
          <p:cNvSpPr/>
          <p:nvPr>
            <p:custDataLst>
              <p:tags r:id="rId1"/>
            </p:custDataLst>
          </p:nvPr>
        </p:nvSpPr>
        <p:spPr>
          <a:xfrm>
            <a:off x="2362200" y="4084321"/>
            <a:ext cx="2499356" cy="807720"/>
          </a:xfrm>
          <a:custGeom>
            <a:avLst/>
            <a:gdLst/>
            <a:ahLst/>
            <a:cxnLst/>
            <a:rect l="0" t="0" r="0" b="0"/>
            <a:pathLst>
              <a:path w="2499356" h="807720">
                <a:moveTo>
                  <a:pt x="1341120" y="30479"/>
                </a:moveTo>
                <a:lnTo>
                  <a:pt x="1341120" y="30479"/>
                </a:lnTo>
                <a:lnTo>
                  <a:pt x="1295586" y="30479"/>
                </a:lnTo>
                <a:lnTo>
                  <a:pt x="1249867" y="76012"/>
                </a:lnTo>
                <a:lnTo>
                  <a:pt x="1249680" y="114582"/>
                </a:lnTo>
                <a:lnTo>
                  <a:pt x="1247987" y="117028"/>
                </a:lnTo>
                <a:lnTo>
                  <a:pt x="1245164" y="118658"/>
                </a:lnTo>
                <a:lnTo>
                  <a:pt x="1241590" y="119745"/>
                </a:lnTo>
                <a:lnTo>
                  <a:pt x="1239207" y="122163"/>
                </a:lnTo>
                <a:lnTo>
                  <a:pt x="1234495" y="136956"/>
                </a:lnTo>
                <a:lnTo>
                  <a:pt x="1234440" y="180704"/>
                </a:lnTo>
                <a:lnTo>
                  <a:pt x="1249494" y="197916"/>
                </a:lnTo>
                <a:lnTo>
                  <a:pt x="1235063" y="212726"/>
                </a:lnTo>
                <a:lnTo>
                  <a:pt x="1234440" y="256944"/>
                </a:lnTo>
                <a:lnTo>
                  <a:pt x="1232746" y="257655"/>
                </a:lnTo>
                <a:lnTo>
                  <a:pt x="1221318" y="258891"/>
                </a:lnTo>
                <a:lnTo>
                  <a:pt x="1220141" y="263511"/>
                </a:lnTo>
                <a:lnTo>
                  <a:pt x="1219255" y="273687"/>
                </a:lnTo>
                <a:lnTo>
                  <a:pt x="1206083" y="274263"/>
                </a:lnTo>
                <a:lnTo>
                  <a:pt x="1205376" y="275975"/>
                </a:lnTo>
                <a:lnTo>
                  <a:pt x="1204146" y="287436"/>
                </a:lnTo>
                <a:lnTo>
                  <a:pt x="1199528" y="288615"/>
                </a:lnTo>
                <a:lnTo>
                  <a:pt x="1180685" y="289555"/>
                </a:lnTo>
                <a:lnTo>
                  <a:pt x="1178284" y="291249"/>
                </a:lnTo>
                <a:lnTo>
                  <a:pt x="1176682" y="294073"/>
                </a:lnTo>
                <a:lnTo>
                  <a:pt x="1174113" y="302680"/>
                </a:lnTo>
                <a:lnTo>
                  <a:pt x="1169246" y="303857"/>
                </a:lnTo>
                <a:lnTo>
                  <a:pt x="1160414" y="304613"/>
                </a:lnTo>
                <a:lnTo>
                  <a:pt x="1159689" y="306368"/>
                </a:lnTo>
                <a:lnTo>
                  <a:pt x="1158884" y="312835"/>
                </a:lnTo>
                <a:lnTo>
                  <a:pt x="1156976" y="315236"/>
                </a:lnTo>
                <a:lnTo>
                  <a:pt x="1145175" y="319406"/>
                </a:lnTo>
                <a:lnTo>
                  <a:pt x="1114699" y="320037"/>
                </a:lnTo>
                <a:lnTo>
                  <a:pt x="1099589" y="333161"/>
                </a:lnTo>
                <a:lnTo>
                  <a:pt x="1098820" y="332173"/>
                </a:lnTo>
                <a:lnTo>
                  <a:pt x="1097964" y="326561"/>
                </a:lnTo>
                <a:lnTo>
                  <a:pt x="1096043" y="324387"/>
                </a:lnTo>
                <a:lnTo>
                  <a:pt x="1084219" y="320612"/>
                </a:lnTo>
                <a:lnTo>
                  <a:pt x="1013674" y="320039"/>
                </a:lnTo>
                <a:lnTo>
                  <a:pt x="1011063" y="321733"/>
                </a:lnTo>
                <a:lnTo>
                  <a:pt x="1009322" y="324555"/>
                </a:lnTo>
                <a:lnTo>
                  <a:pt x="1008161" y="328129"/>
                </a:lnTo>
                <a:lnTo>
                  <a:pt x="1005694" y="330513"/>
                </a:lnTo>
                <a:lnTo>
                  <a:pt x="992922" y="334652"/>
                </a:lnTo>
                <a:lnTo>
                  <a:pt x="916722" y="335279"/>
                </a:lnTo>
                <a:lnTo>
                  <a:pt x="855766" y="335279"/>
                </a:lnTo>
                <a:lnTo>
                  <a:pt x="841733" y="345753"/>
                </a:lnTo>
                <a:lnTo>
                  <a:pt x="825767" y="349891"/>
                </a:lnTo>
                <a:lnTo>
                  <a:pt x="749579" y="350519"/>
                </a:lnTo>
                <a:lnTo>
                  <a:pt x="695757" y="350519"/>
                </a:lnTo>
                <a:lnTo>
                  <a:pt x="692438" y="352212"/>
                </a:lnTo>
                <a:lnTo>
                  <a:pt x="690225" y="355035"/>
                </a:lnTo>
                <a:lnTo>
                  <a:pt x="688750" y="358609"/>
                </a:lnTo>
                <a:lnTo>
                  <a:pt x="686074" y="360993"/>
                </a:lnTo>
                <a:lnTo>
                  <a:pt x="678584" y="363641"/>
                </a:lnTo>
                <a:lnTo>
                  <a:pt x="603876" y="365759"/>
                </a:lnTo>
                <a:lnTo>
                  <a:pt x="558167" y="365759"/>
                </a:lnTo>
                <a:lnTo>
                  <a:pt x="554992" y="364066"/>
                </a:lnTo>
                <a:lnTo>
                  <a:pt x="552874" y="361243"/>
                </a:lnTo>
                <a:lnTo>
                  <a:pt x="551463" y="357669"/>
                </a:lnTo>
                <a:lnTo>
                  <a:pt x="548829" y="355286"/>
                </a:lnTo>
                <a:lnTo>
                  <a:pt x="541386" y="352637"/>
                </a:lnTo>
                <a:lnTo>
                  <a:pt x="466716" y="350519"/>
                </a:lnTo>
                <a:lnTo>
                  <a:pt x="390527" y="350519"/>
                </a:lnTo>
                <a:lnTo>
                  <a:pt x="316855" y="350519"/>
                </a:lnTo>
                <a:lnTo>
                  <a:pt x="312837" y="350519"/>
                </a:lnTo>
                <a:lnTo>
                  <a:pt x="303856" y="355035"/>
                </a:lnTo>
                <a:lnTo>
                  <a:pt x="292384" y="363641"/>
                </a:lnTo>
                <a:lnTo>
                  <a:pt x="277951" y="365341"/>
                </a:lnTo>
                <a:lnTo>
                  <a:pt x="202552" y="365759"/>
                </a:lnTo>
                <a:lnTo>
                  <a:pt x="201075" y="365759"/>
                </a:lnTo>
                <a:lnTo>
                  <a:pt x="186537" y="376233"/>
                </a:lnTo>
                <a:lnTo>
                  <a:pt x="170463" y="380371"/>
                </a:lnTo>
                <a:lnTo>
                  <a:pt x="160386" y="380813"/>
                </a:lnTo>
                <a:lnTo>
                  <a:pt x="151434" y="385432"/>
                </a:lnTo>
                <a:lnTo>
                  <a:pt x="141811" y="391436"/>
                </a:lnTo>
                <a:lnTo>
                  <a:pt x="124874" y="395606"/>
                </a:lnTo>
                <a:lnTo>
                  <a:pt x="109058" y="409305"/>
                </a:lnTo>
                <a:lnTo>
                  <a:pt x="99294" y="410835"/>
                </a:lnTo>
                <a:lnTo>
                  <a:pt x="85677" y="411288"/>
                </a:lnTo>
                <a:lnTo>
                  <a:pt x="82518" y="413045"/>
                </a:lnTo>
                <a:lnTo>
                  <a:pt x="80412" y="415910"/>
                </a:lnTo>
                <a:lnTo>
                  <a:pt x="79008" y="419513"/>
                </a:lnTo>
                <a:lnTo>
                  <a:pt x="76378" y="421915"/>
                </a:lnTo>
                <a:lnTo>
                  <a:pt x="60843" y="427991"/>
                </a:lnTo>
                <a:lnTo>
                  <a:pt x="48046" y="439785"/>
                </a:lnTo>
                <a:lnTo>
                  <a:pt x="46409" y="449405"/>
                </a:lnTo>
                <a:lnTo>
                  <a:pt x="44486" y="452003"/>
                </a:lnTo>
                <a:lnTo>
                  <a:pt x="37834" y="454890"/>
                </a:lnTo>
                <a:lnTo>
                  <a:pt x="35383" y="457353"/>
                </a:lnTo>
                <a:lnTo>
                  <a:pt x="32659" y="464605"/>
                </a:lnTo>
                <a:lnTo>
                  <a:pt x="30239" y="467216"/>
                </a:lnTo>
                <a:lnTo>
                  <a:pt x="23035" y="470118"/>
                </a:lnTo>
                <a:lnTo>
                  <a:pt x="20437" y="472585"/>
                </a:lnTo>
                <a:lnTo>
                  <a:pt x="14003" y="487824"/>
                </a:lnTo>
                <a:lnTo>
                  <a:pt x="4902" y="499387"/>
                </a:lnTo>
                <a:lnTo>
                  <a:pt x="646" y="515353"/>
                </a:lnTo>
                <a:lnTo>
                  <a:pt x="0" y="590703"/>
                </a:lnTo>
                <a:lnTo>
                  <a:pt x="0" y="630563"/>
                </a:lnTo>
                <a:lnTo>
                  <a:pt x="1693" y="633735"/>
                </a:lnTo>
                <a:lnTo>
                  <a:pt x="4516" y="635850"/>
                </a:lnTo>
                <a:lnTo>
                  <a:pt x="8090" y="637259"/>
                </a:lnTo>
                <a:lnTo>
                  <a:pt x="10474" y="639893"/>
                </a:lnTo>
                <a:lnTo>
                  <a:pt x="13122" y="647334"/>
                </a:lnTo>
                <a:lnTo>
                  <a:pt x="14612" y="661044"/>
                </a:lnTo>
                <a:lnTo>
                  <a:pt x="16515" y="664216"/>
                </a:lnTo>
                <a:lnTo>
                  <a:pt x="19477" y="666330"/>
                </a:lnTo>
                <a:lnTo>
                  <a:pt x="23145" y="667739"/>
                </a:lnTo>
                <a:lnTo>
                  <a:pt x="25590" y="670373"/>
                </a:lnTo>
                <a:lnTo>
                  <a:pt x="28307" y="677814"/>
                </a:lnTo>
                <a:lnTo>
                  <a:pt x="30724" y="680476"/>
                </a:lnTo>
                <a:lnTo>
                  <a:pt x="37926" y="683433"/>
                </a:lnTo>
                <a:lnTo>
                  <a:pt x="40524" y="685915"/>
                </a:lnTo>
                <a:lnTo>
                  <a:pt x="43411" y="693188"/>
                </a:lnTo>
                <a:lnTo>
                  <a:pt x="45874" y="695805"/>
                </a:lnTo>
                <a:lnTo>
                  <a:pt x="53126" y="698713"/>
                </a:lnTo>
                <a:lnTo>
                  <a:pt x="55737" y="701181"/>
                </a:lnTo>
                <a:lnTo>
                  <a:pt x="58639" y="708440"/>
                </a:lnTo>
                <a:lnTo>
                  <a:pt x="61106" y="711053"/>
                </a:lnTo>
                <a:lnTo>
                  <a:pt x="68363" y="713957"/>
                </a:lnTo>
                <a:lnTo>
                  <a:pt x="81968" y="715591"/>
                </a:lnTo>
                <a:lnTo>
                  <a:pt x="85126" y="717513"/>
                </a:lnTo>
                <a:lnTo>
                  <a:pt x="87230" y="720489"/>
                </a:lnTo>
                <a:lnTo>
                  <a:pt x="88634" y="724165"/>
                </a:lnTo>
                <a:lnTo>
                  <a:pt x="91262" y="726617"/>
                </a:lnTo>
                <a:lnTo>
                  <a:pt x="107648" y="735066"/>
                </a:lnTo>
                <a:lnTo>
                  <a:pt x="117270" y="741562"/>
                </a:lnTo>
                <a:lnTo>
                  <a:pt x="132208" y="745219"/>
                </a:lnTo>
                <a:lnTo>
                  <a:pt x="142297" y="746074"/>
                </a:lnTo>
                <a:lnTo>
                  <a:pt x="152425" y="750971"/>
                </a:lnTo>
                <a:lnTo>
                  <a:pt x="162571" y="757097"/>
                </a:lnTo>
                <a:lnTo>
                  <a:pt x="182882" y="761031"/>
                </a:lnTo>
                <a:lnTo>
                  <a:pt x="187961" y="761354"/>
                </a:lnTo>
                <a:lnTo>
                  <a:pt x="198121" y="766228"/>
                </a:lnTo>
                <a:lnTo>
                  <a:pt x="208280" y="772345"/>
                </a:lnTo>
                <a:lnTo>
                  <a:pt x="228600" y="776272"/>
                </a:lnTo>
                <a:lnTo>
                  <a:pt x="233680" y="776595"/>
                </a:lnTo>
                <a:lnTo>
                  <a:pt x="243840" y="781468"/>
                </a:lnTo>
                <a:lnTo>
                  <a:pt x="254000" y="787586"/>
                </a:lnTo>
                <a:lnTo>
                  <a:pt x="274320" y="791512"/>
                </a:lnTo>
                <a:lnTo>
                  <a:pt x="294640" y="792288"/>
                </a:lnTo>
                <a:lnTo>
                  <a:pt x="304800" y="796910"/>
                </a:lnTo>
                <a:lnTo>
                  <a:pt x="314960" y="802915"/>
                </a:lnTo>
                <a:lnTo>
                  <a:pt x="335280" y="806770"/>
                </a:lnTo>
                <a:lnTo>
                  <a:pt x="411201" y="807712"/>
                </a:lnTo>
                <a:lnTo>
                  <a:pt x="484978" y="807719"/>
                </a:lnTo>
                <a:lnTo>
                  <a:pt x="553066" y="807719"/>
                </a:lnTo>
                <a:lnTo>
                  <a:pt x="627614" y="807719"/>
                </a:lnTo>
                <a:lnTo>
                  <a:pt x="690192" y="807719"/>
                </a:lnTo>
                <a:lnTo>
                  <a:pt x="759285" y="793106"/>
                </a:lnTo>
                <a:lnTo>
                  <a:pt x="835300" y="792495"/>
                </a:lnTo>
                <a:lnTo>
                  <a:pt x="863717" y="790789"/>
                </a:lnTo>
                <a:lnTo>
                  <a:pt x="901914" y="779358"/>
                </a:lnTo>
                <a:lnTo>
                  <a:pt x="972602" y="777294"/>
                </a:lnTo>
                <a:lnTo>
                  <a:pt x="1026015" y="775549"/>
                </a:lnTo>
                <a:lnTo>
                  <a:pt x="1055043" y="765177"/>
                </a:lnTo>
                <a:lnTo>
                  <a:pt x="1128792" y="762082"/>
                </a:lnTo>
                <a:lnTo>
                  <a:pt x="1146846" y="760342"/>
                </a:lnTo>
                <a:lnTo>
                  <a:pt x="1176748" y="749944"/>
                </a:lnTo>
                <a:lnTo>
                  <a:pt x="1252434" y="746814"/>
                </a:lnTo>
                <a:lnTo>
                  <a:pt x="1323122" y="732148"/>
                </a:lnTo>
                <a:lnTo>
                  <a:pt x="1337637" y="727283"/>
                </a:lnTo>
                <a:lnTo>
                  <a:pt x="1351425" y="721170"/>
                </a:lnTo>
                <a:lnTo>
                  <a:pt x="1427302" y="714713"/>
                </a:lnTo>
                <a:lnTo>
                  <a:pt x="1465755" y="703174"/>
                </a:lnTo>
                <a:lnTo>
                  <a:pt x="1498447" y="699767"/>
                </a:lnTo>
                <a:lnTo>
                  <a:pt x="1527482" y="689060"/>
                </a:lnTo>
                <a:lnTo>
                  <a:pt x="1589895" y="684233"/>
                </a:lnTo>
                <a:lnTo>
                  <a:pt x="1619832" y="672694"/>
                </a:lnTo>
                <a:lnTo>
                  <a:pt x="1669867" y="668990"/>
                </a:lnTo>
                <a:lnTo>
                  <a:pt x="1687823" y="660123"/>
                </a:lnTo>
                <a:lnTo>
                  <a:pt x="1757564" y="653751"/>
                </a:lnTo>
                <a:lnTo>
                  <a:pt x="1787476" y="642214"/>
                </a:lnTo>
                <a:lnTo>
                  <a:pt x="1853770" y="638423"/>
                </a:lnTo>
                <a:lnTo>
                  <a:pt x="1871006" y="629616"/>
                </a:lnTo>
                <a:lnTo>
                  <a:pt x="1945515" y="623182"/>
                </a:lnTo>
                <a:lnTo>
                  <a:pt x="1965935" y="612784"/>
                </a:lnTo>
                <a:lnTo>
                  <a:pt x="2023742" y="605166"/>
                </a:lnTo>
                <a:lnTo>
                  <a:pt x="2035667" y="599162"/>
                </a:lnTo>
                <a:lnTo>
                  <a:pt x="2062294" y="594992"/>
                </a:lnTo>
                <a:lnTo>
                  <a:pt x="2077665" y="594546"/>
                </a:lnTo>
                <a:lnTo>
                  <a:pt x="2087856" y="589927"/>
                </a:lnTo>
                <a:lnTo>
                  <a:pt x="2098029" y="583923"/>
                </a:lnTo>
                <a:lnTo>
                  <a:pt x="2114970" y="580542"/>
                </a:lnTo>
                <a:lnTo>
                  <a:pt x="2138993" y="577847"/>
                </a:lnTo>
                <a:lnTo>
                  <a:pt x="2168532" y="566053"/>
                </a:lnTo>
                <a:lnTo>
                  <a:pt x="2189356" y="562615"/>
                </a:lnTo>
                <a:lnTo>
                  <a:pt x="2209476" y="548395"/>
                </a:lnTo>
                <a:lnTo>
                  <a:pt x="2221369" y="538595"/>
                </a:lnTo>
                <a:lnTo>
                  <a:pt x="2235618" y="533245"/>
                </a:lnTo>
                <a:lnTo>
                  <a:pt x="2250564" y="523381"/>
                </a:lnTo>
                <a:lnTo>
                  <a:pt x="2265717" y="518013"/>
                </a:lnTo>
                <a:lnTo>
                  <a:pt x="2280931" y="508144"/>
                </a:lnTo>
                <a:lnTo>
                  <a:pt x="2296163" y="502774"/>
                </a:lnTo>
                <a:lnTo>
                  <a:pt x="2311401" y="492904"/>
                </a:lnTo>
                <a:lnTo>
                  <a:pt x="2321560" y="490001"/>
                </a:lnTo>
                <a:lnTo>
                  <a:pt x="2324947" y="487534"/>
                </a:lnTo>
                <a:lnTo>
                  <a:pt x="2327205" y="484195"/>
                </a:lnTo>
                <a:lnTo>
                  <a:pt x="2328710" y="480277"/>
                </a:lnTo>
                <a:lnTo>
                  <a:pt x="2331407" y="477664"/>
                </a:lnTo>
                <a:lnTo>
                  <a:pt x="2347902" y="468956"/>
                </a:lnTo>
                <a:lnTo>
                  <a:pt x="2389023" y="432040"/>
                </a:lnTo>
                <a:lnTo>
                  <a:pt x="2398392" y="429084"/>
                </a:lnTo>
                <a:lnTo>
                  <a:pt x="2401568" y="426602"/>
                </a:lnTo>
                <a:lnTo>
                  <a:pt x="2405097" y="419329"/>
                </a:lnTo>
                <a:lnTo>
                  <a:pt x="2407731" y="416713"/>
                </a:lnTo>
                <a:lnTo>
                  <a:pt x="2428884" y="404078"/>
                </a:lnTo>
                <a:lnTo>
                  <a:pt x="2434171" y="395208"/>
                </a:lnTo>
                <a:lnTo>
                  <a:pt x="2435581" y="390471"/>
                </a:lnTo>
                <a:lnTo>
                  <a:pt x="2438214" y="387314"/>
                </a:lnTo>
                <a:lnTo>
                  <a:pt x="2445655" y="383805"/>
                </a:lnTo>
                <a:lnTo>
                  <a:pt x="2448317" y="381177"/>
                </a:lnTo>
                <a:lnTo>
                  <a:pt x="2451274" y="373740"/>
                </a:lnTo>
                <a:lnTo>
                  <a:pt x="2452939" y="360034"/>
                </a:lnTo>
                <a:lnTo>
                  <a:pt x="2454866" y="356862"/>
                </a:lnTo>
                <a:lnTo>
                  <a:pt x="2457844" y="354748"/>
                </a:lnTo>
                <a:lnTo>
                  <a:pt x="2461523" y="353338"/>
                </a:lnTo>
                <a:lnTo>
                  <a:pt x="2463975" y="350705"/>
                </a:lnTo>
                <a:lnTo>
                  <a:pt x="2466700" y="343264"/>
                </a:lnTo>
                <a:lnTo>
                  <a:pt x="2469120" y="340602"/>
                </a:lnTo>
                <a:lnTo>
                  <a:pt x="2476324" y="337645"/>
                </a:lnTo>
                <a:lnTo>
                  <a:pt x="2478923" y="335163"/>
                </a:lnTo>
                <a:lnTo>
                  <a:pt x="2481810" y="327890"/>
                </a:lnTo>
                <a:lnTo>
                  <a:pt x="2484060" y="297541"/>
                </a:lnTo>
                <a:lnTo>
                  <a:pt x="2485773" y="294880"/>
                </a:lnTo>
                <a:lnTo>
                  <a:pt x="2488609" y="293106"/>
                </a:lnTo>
                <a:lnTo>
                  <a:pt x="2492193" y="291924"/>
                </a:lnTo>
                <a:lnTo>
                  <a:pt x="2494582" y="289442"/>
                </a:lnTo>
                <a:lnTo>
                  <a:pt x="2497237" y="282169"/>
                </a:lnTo>
                <a:lnTo>
                  <a:pt x="2499355" y="244540"/>
                </a:lnTo>
                <a:lnTo>
                  <a:pt x="2486238" y="230779"/>
                </a:lnTo>
                <a:lnTo>
                  <a:pt x="2484748" y="221155"/>
                </a:lnTo>
                <a:lnTo>
                  <a:pt x="2484136" y="198949"/>
                </a:lnTo>
                <a:lnTo>
                  <a:pt x="2471000" y="185070"/>
                </a:lnTo>
                <a:lnTo>
                  <a:pt x="2469508" y="175438"/>
                </a:lnTo>
                <a:lnTo>
                  <a:pt x="2467606" y="172839"/>
                </a:lnTo>
                <a:lnTo>
                  <a:pt x="2464644" y="171105"/>
                </a:lnTo>
                <a:lnTo>
                  <a:pt x="2460976" y="169950"/>
                </a:lnTo>
                <a:lnTo>
                  <a:pt x="2458531" y="167486"/>
                </a:lnTo>
                <a:lnTo>
                  <a:pt x="2452376" y="152253"/>
                </a:lnTo>
                <a:lnTo>
                  <a:pt x="2425469" y="124241"/>
                </a:lnTo>
                <a:lnTo>
                  <a:pt x="2415754" y="122607"/>
                </a:lnTo>
                <a:lnTo>
                  <a:pt x="2413143" y="120684"/>
                </a:lnTo>
                <a:lnTo>
                  <a:pt x="2410241" y="114033"/>
                </a:lnTo>
                <a:lnTo>
                  <a:pt x="2407774" y="111581"/>
                </a:lnTo>
                <a:lnTo>
                  <a:pt x="2392535" y="105416"/>
                </a:lnTo>
                <a:lnTo>
                  <a:pt x="2379762" y="93614"/>
                </a:lnTo>
                <a:lnTo>
                  <a:pt x="2365732" y="90175"/>
                </a:lnTo>
                <a:lnTo>
                  <a:pt x="2349767" y="78374"/>
                </a:lnTo>
                <a:lnTo>
                  <a:pt x="2339701" y="76843"/>
                </a:lnTo>
                <a:lnTo>
                  <a:pt x="2337041" y="74935"/>
                </a:lnTo>
                <a:lnTo>
                  <a:pt x="2335267" y="71970"/>
                </a:lnTo>
                <a:lnTo>
                  <a:pt x="2334085" y="68300"/>
                </a:lnTo>
                <a:lnTo>
                  <a:pt x="2331603" y="65853"/>
                </a:lnTo>
                <a:lnTo>
                  <a:pt x="2324331" y="63134"/>
                </a:lnTo>
                <a:lnTo>
                  <a:pt x="2295957" y="61150"/>
                </a:lnTo>
                <a:lnTo>
                  <a:pt x="2292638" y="59393"/>
                </a:lnTo>
                <a:lnTo>
                  <a:pt x="2290426" y="56529"/>
                </a:lnTo>
                <a:lnTo>
                  <a:pt x="2288950" y="52925"/>
                </a:lnTo>
                <a:lnTo>
                  <a:pt x="2286274" y="50523"/>
                </a:lnTo>
                <a:lnTo>
                  <a:pt x="2278784" y="47854"/>
                </a:lnTo>
                <a:lnTo>
                  <a:pt x="2243235" y="45774"/>
                </a:lnTo>
                <a:lnTo>
                  <a:pt x="2228697" y="35256"/>
                </a:lnTo>
                <a:lnTo>
                  <a:pt x="2212623" y="31108"/>
                </a:lnTo>
                <a:lnTo>
                  <a:pt x="2188836" y="30534"/>
                </a:lnTo>
                <a:lnTo>
                  <a:pt x="2179034" y="25988"/>
                </a:lnTo>
                <a:lnTo>
                  <a:pt x="2169033" y="20016"/>
                </a:lnTo>
                <a:lnTo>
                  <a:pt x="2151834" y="15868"/>
                </a:lnTo>
                <a:lnTo>
                  <a:pt x="2075645" y="15239"/>
                </a:lnTo>
                <a:lnTo>
                  <a:pt x="2061066" y="4765"/>
                </a:lnTo>
                <a:lnTo>
                  <a:pt x="2046821" y="1411"/>
                </a:lnTo>
                <a:lnTo>
                  <a:pt x="1971039" y="2"/>
                </a:lnTo>
                <a:lnTo>
                  <a:pt x="1960880" y="0"/>
                </a:lnTo>
                <a:lnTo>
                  <a:pt x="1957493" y="1693"/>
                </a:lnTo>
                <a:lnTo>
                  <a:pt x="1955235" y="4515"/>
                </a:lnTo>
                <a:lnTo>
                  <a:pt x="1953730" y="8090"/>
                </a:lnTo>
                <a:lnTo>
                  <a:pt x="1951034" y="10473"/>
                </a:lnTo>
                <a:lnTo>
                  <a:pt x="1943522" y="13121"/>
                </a:lnTo>
                <a:lnTo>
                  <a:pt x="1869436" y="15234"/>
                </a:lnTo>
                <a:lnTo>
                  <a:pt x="1831810" y="15239"/>
                </a:lnTo>
                <a:lnTo>
                  <a:pt x="1817228" y="25713"/>
                </a:lnTo>
                <a:lnTo>
                  <a:pt x="1802981" y="29067"/>
                </a:lnTo>
                <a:lnTo>
                  <a:pt x="1731652" y="30477"/>
                </a:lnTo>
                <a:lnTo>
                  <a:pt x="1684437" y="30479"/>
                </a:lnTo>
                <a:lnTo>
                  <a:pt x="1675456" y="34995"/>
                </a:lnTo>
                <a:lnTo>
                  <a:pt x="1665820" y="40953"/>
                </a:lnTo>
                <a:lnTo>
                  <a:pt x="1645838" y="44777"/>
                </a:lnTo>
                <a:lnTo>
                  <a:pt x="1574381" y="45718"/>
                </a:lnTo>
                <a:lnTo>
                  <a:pt x="1501561" y="45719"/>
                </a:lnTo>
                <a:lnTo>
                  <a:pt x="1487812" y="45719"/>
                </a:lnTo>
                <a:lnTo>
                  <a:pt x="1478001" y="50235"/>
                </a:lnTo>
                <a:lnTo>
                  <a:pt x="1467996" y="56193"/>
                </a:lnTo>
                <a:lnTo>
                  <a:pt x="1447776" y="60018"/>
                </a:lnTo>
                <a:lnTo>
                  <a:pt x="1396814" y="60954"/>
                </a:lnTo>
                <a:lnTo>
                  <a:pt x="1386757" y="65473"/>
                </a:lnTo>
                <a:lnTo>
                  <a:pt x="1376643" y="71432"/>
                </a:lnTo>
                <a:lnTo>
                  <a:pt x="1356353" y="75257"/>
                </a:lnTo>
                <a:lnTo>
                  <a:pt x="1280160" y="761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60"/>
          <p:cNvSpPr/>
          <p:nvPr>
            <p:custDataLst>
              <p:tags r:id="rId2"/>
            </p:custDataLst>
          </p:nvPr>
        </p:nvSpPr>
        <p:spPr>
          <a:xfrm>
            <a:off x="6004560" y="5593080"/>
            <a:ext cx="2560321" cy="405021"/>
          </a:xfrm>
          <a:custGeom>
            <a:avLst/>
            <a:gdLst/>
            <a:ahLst/>
            <a:cxnLst/>
            <a:rect l="0" t="0" r="0" b="0"/>
            <a:pathLst>
              <a:path w="2560321" h="405021">
                <a:moveTo>
                  <a:pt x="2468880" y="15240"/>
                </a:moveTo>
                <a:lnTo>
                  <a:pt x="2468880" y="15240"/>
                </a:lnTo>
                <a:lnTo>
                  <a:pt x="2455758" y="28362"/>
                </a:lnTo>
                <a:lnTo>
                  <a:pt x="2455052" y="27375"/>
                </a:lnTo>
                <a:lnTo>
                  <a:pt x="2453695" y="15813"/>
                </a:lnTo>
                <a:lnTo>
                  <a:pt x="2415699" y="15240"/>
                </a:lnTo>
                <a:lnTo>
                  <a:pt x="2413106" y="16933"/>
                </a:lnTo>
                <a:lnTo>
                  <a:pt x="2411377" y="19756"/>
                </a:lnTo>
                <a:lnTo>
                  <a:pt x="2408603" y="28362"/>
                </a:lnTo>
                <a:lnTo>
                  <a:pt x="2403708" y="29538"/>
                </a:lnTo>
                <a:lnTo>
                  <a:pt x="2364335" y="30480"/>
                </a:lnTo>
                <a:lnTo>
                  <a:pt x="2363624" y="28787"/>
                </a:lnTo>
                <a:lnTo>
                  <a:pt x="2362387" y="17358"/>
                </a:lnTo>
                <a:lnTo>
                  <a:pt x="2357768" y="16181"/>
                </a:lnTo>
                <a:lnTo>
                  <a:pt x="2282453" y="15240"/>
                </a:lnTo>
                <a:lnTo>
                  <a:pt x="2208536" y="15240"/>
                </a:lnTo>
                <a:lnTo>
                  <a:pt x="2133356" y="15240"/>
                </a:lnTo>
                <a:lnTo>
                  <a:pt x="2118563" y="15240"/>
                </a:lnTo>
                <a:lnTo>
                  <a:pt x="2103753" y="29852"/>
                </a:lnTo>
                <a:lnTo>
                  <a:pt x="2090054" y="30425"/>
                </a:lnTo>
                <a:lnTo>
                  <a:pt x="2089330" y="32136"/>
                </a:lnTo>
                <a:lnTo>
                  <a:pt x="2088524" y="38554"/>
                </a:lnTo>
                <a:lnTo>
                  <a:pt x="2086617" y="40942"/>
                </a:lnTo>
                <a:lnTo>
                  <a:pt x="2074815" y="45091"/>
                </a:lnTo>
                <a:lnTo>
                  <a:pt x="2059709" y="45665"/>
                </a:lnTo>
                <a:lnTo>
                  <a:pt x="2058940" y="47377"/>
                </a:lnTo>
                <a:lnTo>
                  <a:pt x="2057603" y="58837"/>
                </a:lnTo>
                <a:lnTo>
                  <a:pt x="2052975" y="60016"/>
                </a:lnTo>
                <a:lnTo>
                  <a:pt x="1976964" y="60960"/>
                </a:lnTo>
                <a:lnTo>
                  <a:pt x="1901452" y="60960"/>
                </a:lnTo>
                <a:lnTo>
                  <a:pt x="1827563" y="60960"/>
                </a:lnTo>
                <a:lnTo>
                  <a:pt x="1752446" y="60960"/>
                </a:lnTo>
                <a:lnTo>
                  <a:pt x="1684237" y="60960"/>
                </a:lnTo>
                <a:lnTo>
                  <a:pt x="1681625" y="59267"/>
                </a:lnTo>
                <a:lnTo>
                  <a:pt x="1679884" y="56444"/>
                </a:lnTo>
                <a:lnTo>
                  <a:pt x="1678722" y="52870"/>
                </a:lnTo>
                <a:lnTo>
                  <a:pt x="1676255" y="50486"/>
                </a:lnTo>
                <a:lnTo>
                  <a:pt x="1661848" y="45906"/>
                </a:lnTo>
                <a:lnTo>
                  <a:pt x="1587282" y="45720"/>
                </a:lnTo>
                <a:lnTo>
                  <a:pt x="1511082" y="45720"/>
                </a:lnTo>
                <a:lnTo>
                  <a:pt x="1495842" y="45720"/>
                </a:lnTo>
                <a:lnTo>
                  <a:pt x="1486118" y="37631"/>
                </a:lnTo>
                <a:lnTo>
                  <a:pt x="1483505" y="36940"/>
                </a:lnTo>
                <a:lnTo>
                  <a:pt x="1481763" y="38173"/>
                </a:lnTo>
                <a:lnTo>
                  <a:pt x="1480602" y="40689"/>
                </a:lnTo>
                <a:lnTo>
                  <a:pt x="1478135" y="42366"/>
                </a:lnTo>
                <a:lnTo>
                  <a:pt x="1465362" y="45278"/>
                </a:lnTo>
                <a:lnTo>
                  <a:pt x="1450122" y="32560"/>
                </a:lnTo>
                <a:lnTo>
                  <a:pt x="1433248" y="30534"/>
                </a:lnTo>
                <a:lnTo>
                  <a:pt x="1358682" y="30480"/>
                </a:lnTo>
                <a:lnTo>
                  <a:pt x="1303237" y="30480"/>
                </a:lnTo>
                <a:lnTo>
                  <a:pt x="1300625" y="32173"/>
                </a:lnTo>
                <a:lnTo>
                  <a:pt x="1298884" y="34996"/>
                </a:lnTo>
                <a:lnTo>
                  <a:pt x="1297722" y="38570"/>
                </a:lnTo>
                <a:lnTo>
                  <a:pt x="1295255" y="40954"/>
                </a:lnTo>
                <a:lnTo>
                  <a:pt x="1282482" y="45093"/>
                </a:lnTo>
                <a:lnTo>
                  <a:pt x="1206282" y="45720"/>
                </a:lnTo>
                <a:lnTo>
                  <a:pt x="1191042" y="45720"/>
                </a:lnTo>
                <a:lnTo>
                  <a:pt x="1175802" y="32598"/>
                </a:lnTo>
                <a:lnTo>
                  <a:pt x="1160562" y="30666"/>
                </a:lnTo>
                <a:lnTo>
                  <a:pt x="1084366" y="30480"/>
                </a:lnTo>
                <a:lnTo>
                  <a:pt x="1008648" y="30480"/>
                </a:lnTo>
                <a:lnTo>
                  <a:pt x="934265" y="30480"/>
                </a:lnTo>
                <a:lnTo>
                  <a:pt x="860089" y="30480"/>
                </a:lnTo>
                <a:lnTo>
                  <a:pt x="786754" y="30480"/>
                </a:lnTo>
                <a:lnTo>
                  <a:pt x="771969" y="30480"/>
                </a:lnTo>
                <a:lnTo>
                  <a:pt x="768646" y="28787"/>
                </a:lnTo>
                <a:lnTo>
                  <a:pt x="766431" y="25964"/>
                </a:lnTo>
                <a:lnTo>
                  <a:pt x="764954" y="22390"/>
                </a:lnTo>
                <a:lnTo>
                  <a:pt x="762276" y="20006"/>
                </a:lnTo>
                <a:lnTo>
                  <a:pt x="754785" y="17358"/>
                </a:lnTo>
                <a:lnTo>
                  <a:pt x="680075" y="15240"/>
                </a:lnTo>
                <a:lnTo>
                  <a:pt x="603876" y="15240"/>
                </a:lnTo>
                <a:lnTo>
                  <a:pt x="527688" y="15240"/>
                </a:lnTo>
                <a:lnTo>
                  <a:pt x="456234" y="15240"/>
                </a:lnTo>
                <a:lnTo>
                  <a:pt x="436689" y="15240"/>
                </a:lnTo>
                <a:lnTo>
                  <a:pt x="433366" y="13547"/>
                </a:lnTo>
                <a:lnTo>
                  <a:pt x="431151" y="10724"/>
                </a:lnTo>
                <a:lnTo>
                  <a:pt x="429674" y="7149"/>
                </a:lnTo>
                <a:lnTo>
                  <a:pt x="426995" y="4766"/>
                </a:lnTo>
                <a:lnTo>
                  <a:pt x="419505" y="2119"/>
                </a:lnTo>
                <a:lnTo>
                  <a:pt x="345252" y="1"/>
                </a:lnTo>
                <a:lnTo>
                  <a:pt x="274034" y="0"/>
                </a:lnTo>
                <a:lnTo>
                  <a:pt x="253943" y="0"/>
                </a:lnTo>
                <a:lnTo>
                  <a:pt x="250576" y="1694"/>
                </a:lnTo>
                <a:lnTo>
                  <a:pt x="248330" y="4516"/>
                </a:lnTo>
                <a:lnTo>
                  <a:pt x="246834" y="8091"/>
                </a:lnTo>
                <a:lnTo>
                  <a:pt x="244142" y="10474"/>
                </a:lnTo>
                <a:lnTo>
                  <a:pt x="236637" y="13121"/>
                </a:lnTo>
                <a:lnTo>
                  <a:pt x="187531" y="16923"/>
                </a:lnTo>
                <a:lnTo>
                  <a:pt x="167555" y="27299"/>
                </a:lnTo>
                <a:lnTo>
                  <a:pt x="162504" y="28360"/>
                </a:lnTo>
                <a:lnTo>
                  <a:pt x="159136" y="30760"/>
                </a:lnTo>
                <a:lnTo>
                  <a:pt x="156891" y="34052"/>
                </a:lnTo>
                <a:lnTo>
                  <a:pt x="155393" y="37943"/>
                </a:lnTo>
                <a:lnTo>
                  <a:pt x="152703" y="40535"/>
                </a:lnTo>
                <a:lnTo>
                  <a:pt x="145196" y="43415"/>
                </a:lnTo>
                <a:lnTo>
                  <a:pt x="126580" y="46958"/>
                </a:lnTo>
                <a:lnTo>
                  <a:pt x="103478" y="64506"/>
                </a:lnTo>
                <a:lnTo>
                  <a:pt x="84054" y="83606"/>
                </a:lnTo>
                <a:lnTo>
                  <a:pt x="75175" y="87958"/>
                </a:lnTo>
                <a:lnTo>
                  <a:pt x="70437" y="89119"/>
                </a:lnTo>
                <a:lnTo>
                  <a:pt x="67278" y="91586"/>
                </a:lnTo>
                <a:lnTo>
                  <a:pt x="53702" y="112448"/>
                </a:lnTo>
                <a:lnTo>
                  <a:pt x="44751" y="117710"/>
                </a:lnTo>
                <a:lnTo>
                  <a:pt x="39994" y="119114"/>
                </a:lnTo>
                <a:lnTo>
                  <a:pt x="36823" y="121742"/>
                </a:lnTo>
                <a:lnTo>
                  <a:pt x="17606" y="149581"/>
                </a:lnTo>
                <a:lnTo>
                  <a:pt x="14014" y="164010"/>
                </a:lnTo>
                <a:lnTo>
                  <a:pt x="2180" y="180061"/>
                </a:lnTo>
                <a:lnTo>
                  <a:pt x="191" y="195754"/>
                </a:lnTo>
                <a:lnTo>
                  <a:pt x="0" y="243139"/>
                </a:lnTo>
                <a:lnTo>
                  <a:pt x="13122" y="256900"/>
                </a:lnTo>
                <a:lnTo>
                  <a:pt x="14613" y="266524"/>
                </a:lnTo>
                <a:lnTo>
                  <a:pt x="16515" y="269123"/>
                </a:lnTo>
                <a:lnTo>
                  <a:pt x="19477" y="270854"/>
                </a:lnTo>
                <a:lnTo>
                  <a:pt x="28307" y="273635"/>
                </a:lnTo>
                <a:lnTo>
                  <a:pt x="29514" y="278531"/>
                </a:lnTo>
                <a:lnTo>
                  <a:pt x="29836" y="282207"/>
                </a:lnTo>
                <a:lnTo>
                  <a:pt x="31744" y="284658"/>
                </a:lnTo>
                <a:lnTo>
                  <a:pt x="38379" y="287381"/>
                </a:lnTo>
                <a:lnTo>
                  <a:pt x="40826" y="289801"/>
                </a:lnTo>
                <a:lnTo>
                  <a:pt x="43544" y="297005"/>
                </a:lnTo>
                <a:lnTo>
                  <a:pt x="45963" y="299603"/>
                </a:lnTo>
                <a:lnTo>
                  <a:pt x="53166" y="302490"/>
                </a:lnTo>
                <a:lnTo>
                  <a:pt x="89076" y="304782"/>
                </a:lnTo>
                <a:lnTo>
                  <a:pt x="103140" y="315270"/>
                </a:lnTo>
                <a:lnTo>
                  <a:pt x="117296" y="318627"/>
                </a:lnTo>
                <a:lnTo>
                  <a:pt x="193459" y="320039"/>
                </a:lnTo>
                <a:lnTo>
                  <a:pt x="269242" y="320040"/>
                </a:lnTo>
                <a:lnTo>
                  <a:pt x="279400" y="320040"/>
                </a:lnTo>
                <a:lnTo>
                  <a:pt x="289560" y="324555"/>
                </a:lnTo>
                <a:lnTo>
                  <a:pt x="299720" y="330513"/>
                </a:lnTo>
                <a:lnTo>
                  <a:pt x="320040" y="334338"/>
                </a:lnTo>
                <a:lnTo>
                  <a:pt x="342478" y="335225"/>
                </a:lnTo>
                <a:lnTo>
                  <a:pt x="351461" y="339771"/>
                </a:lnTo>
                <a:lnTo>
                  <a:pt x="361099" y="345743"/>
                </a:lnTo>
                <a:lnTo>
                  <a:pt x="381084" y="349577"/>
                </a:lnTo>
                <a:lnTo>
                  <a:pt x="401336" y="350334"/>
                </a:lnTo>
                <a:lnTo>
                  <a:pt x="411487" y="354953"/>
                </a:lnTo>
                <a:lnTo>
                  <a:pt x="421643" y="360957"/>
                </a:lnTo>
                <a:lnTo>
                  <a:pt x="441960" y="364811"/>
                </a:lnTo>
                <a:lnTo>
                  <a:pt x="508000" y="365755"/>
                </a:lnTo>
                <a:lnTo>
                  <a:pt x="518160" y="370273"/>
                </a:lnTo>
                <a:lnTo>
                  <a:pt x="528320" y="376233"/>
                </a:lnTo>
                <a:lnTo>
                  <a:pt x="548640" y="380059"/>
                </a:lnTo>
                <a:lnTo>
                  <a:pt x="614680" y="380995"/>
                </a:lnTo>
                <a:lnTo>
                  <a:pt x="624840" y="376482"/>
                </a:lnTo>
                <a:lnTo>
                  <a:pt x="635000" y="370525"/>
                </a:lnTo>
                <a:lnTo>
                  <a:pt x="655320" y="366701"/>
                </a:lnTo>
                <a:lnTo>
                  <a:pt x="730941" y="365765"/>
                </a:lnTo>
                <a:lnTo>
                  <a:pt x="802611" y="365760"/>
                </a:lnTo>
                <a:lnTo>
                  <a:pt x="858520" y="365760"/>
                </a:lnTo>
                <a:lnTo>
                  <a:pt x="868679" y="370275"/>
                </a:lnTo>
                <a:lnTo>
                  <a:pt x="878840" y="376234"/>
                </a:lnTo>
                <a:lnTo>
                  <a:pt x="899160" y="380059"/>
                </a:lnTo>
                <a:lnTo>
                  <a:pt x="975081" y="380993"/>
                </a:lnTo>
                <a:lnTo>
                  <a:pt x="995625" y="380998"/>
                </a:lnTo>
                <a:lnTo>
                  <a:pt x="1005815" y="385514"/>
                </a:lnTo>
                <a:lnTo>
                  <a:pt x="1015989" y="391473"/>
                </a:lnTo>
                <a:lnTo>
                  <a:pt x="1036318" y="395298"/>
                </a:lnTo>
                <a:lnTo>
                  <a:pt x="1109133" y="396237"/>
                </a:lnTo>
                <a:lnTo>
                  <a:pt x="1183516" y="396240"/>
                </a:lnTo>
                <a:lnTo>
                  <a:pt x="1193745" y="396240"/>
                </a:lnTo>
                <a:lnTo>
                  <a:pt x="1203936" y="400755"/>
                </a:lnTo>
                <a:lnTo>
                  <a:pt x="1209024" y="404330"/>
                </a:lnTo>
                <a:lnTo>
                  <a:pt x="1215802" y="405020"/>
                </a:lnTo>
                <a:lnTo>
                  <a:pt x="1291889" y="396327"/>
                </a:lnTo>
                <a:lnTo>
                  <a:pt x="1360594" y="396242"/>
                </a:lnTo>
                <a:lnTo>
                  <a:pt x="1430299" y="396240"/>
                </a:lnTo>
                <a:lnTo>
                  <a:pt x="1444537" y="391724"/>
                </a:lnTo>
                <a:lnTo>
                  <a:pt x="1456510" y="385767"/>
                </a:lnTo>
                <a:lnTo>
                  <a:pt x="1483170" y="381628"/>
                </a:lnTo>
                <a:lnTo>
                  <a:pt x="1558931" y="381005"/>
                </a:lnTo>
                <a:lnTo>
                  <a:pt x="1630394" y="381000"/>
                </a:lnTo>
                <a:lnTo>
                  <a:pt x="1703071" y="381000"/>
                </a:lnTo>
                <a:lnTo>
                  <a:pt x="1776879" y="381000"/>
                </a:lnTo>
                <a:lnTo>
                  <a:pt x="1852779" y="381000"/>
                </a:lnTo>
                <a:lnTo>
                  <a:pt x="1924748" y="381000"/>
                </a:lnTo>
                <a:lnTo>
                  <a:pt x="1940870" y="379307"/>
                </a:lnTo>
                <a:lnTo>
                  <a:pt x="1970412" y="367878"/>
                </a:lnTo>
                <a:lnTo>
                  <a:pt x="2001464" y="365946"/>
                </a:lnTo>
                <a:lnTo>
                  <a:pt x="2011655" y="370358"/>
                </a:lnTo>
                <a:lnTo>
                  <a:pt x="2021829" y="376270"/>
                </a:lnTo>
                <a:lnTo>
                  <a:pt x="2042157" y="380066"/>
                </a:lnTo>
                <a:lnTo>
                  <a:pt x="2118047" y="380999"/>
                </a:lnTo>
                <a:lnTo>
                  <a:pt x="2190896" y="381000"/>
                </a:lnTo>
                <a:lnTo>
                  <a:pt x="2265527" y="381000"/>
                </a:lnTo>
                <a:lnTo>
                  <a:pt x="2293402" y="381000"/>
                </a:lnTo>
                <a:lnTo>
                  <a:pt x="2296015" y="382694"/>
                </a:lnTo>
                <a:lnTo>
                  <a:pt x="2297756" y="385516"/>
                </a:lnTo>
                <a:lnTo>
                  <a:pt x="2298918" y="389091"/>
                </a:lnTo>
                <a:lnTo>
                  <a:pt x="2301386" y="391473"/>
                </a:lnTo>
                <a:lnTo>
                  <a:pt x="2315792" y="396054"/>
                </a:lnTo>
                <a:lnTo>
                  <a:pt x="2344196" y="396235"/>
                </a:lnTo>
                <a:lnTo>
                  <a:pt x="2359840" y="383118"/>
                </a:lnTo>
                <a:lnTo>
                  <a:pt x="2375115" y="381186"/>
                </a:lnTo>
                <a:lnTo>
                  <a:pt x="2390357" y="381017"/>
                </a:lnTo>
                <a:lnTo>
                  <a:pt x="2391131" y="379317"/>
                </a:lnTo>
                <a:lnTo>
                  <a:pt x="2391991" y="372915"/>
                </a:lnTo>
                <a:lnTo>
                  <a:pt x="2393915" y="370530"/>
                </a:lnTo>
                <a:lnTo>
                  <a:pt x="2405741" y="366388"/>
                </a:lnTo>
                <a:lnTo>
                  <a:pt x="2415365" y="365946"/>
                </a:lnTo>
                <a:lnTo>
                  <a:pt x="2417963" y="364190"/>
                </a:lnTo>
                <a:lnTo>
                  <a:pt x="2419696" y="361327"/>
                </a:lnTo>
                <a:lnTo>
                  <a:pt x="2420851" y="357725"/>
                </a:lnTo>
                <a:lnTo>
                  <a:pt x="2423314" y="355323"/>
                </a:lnTo>
                <a:lnTo>
                  <a:pt x="2438546" y="349249"/>
                </a:lnTo>
                <a:lnTo>
                  <a:pt x="2451318" y="337454"/>
                </a:lnTo>
                <a:lnTo>
                  <a:pt x="2461043" y="335924"/>
                </a:lnTo>
                <a:lnTo>
                  <a:pt x="2463655" y="334016"/>
                </a:lnTo>
                <a:lnTo>
                  <a:pt x="2465397" y="331051"/>
                </a:lnTo>
                <a:lnTo>
                  <a:pt x="2468192" y="322216"/>
                </a:lnTo>
                <a:lnTo>
                  <a:pt x="2473090" y="321007"/>
                </a:lnTo>
                <a:lnTo>
                  <a:pt x="2476767" y="320685"/>
                </a:lnTo>
                <a:lnTo>
                  <a:pt x="2479218" y="318776"/>
                </a:lnTo>
                <a:lnTo>
                  <a:pt x="2481941" y="312140"/>
                </a:lnTo>
                <a:lnTo>
                  <a:pt x="2484361" y="309693"/>
                </a:lnTo>
                <a:lnTo>
                  <a:pt x="2491565" y="306975"/>
                </a:lnTo>
                <a:lnTo>
                  <a:pt x="2494163" y="304557"/>
                </a:lnTo>
                <a:lnTo>
                  <a:pt x="2498676" y="291869"/>
                </a:lnTo>
                <a:lnTo>
                  <a:pt x="2499157" y="282154"/>
                </a:lnTo>
                <a:lnTo>
                  <a:pt x="2500918" y="279542"/>
                </a:lnTo>
                <a:lnTo>
                  <a:pt x="2503785" y="277802"/>
                </a:lnTo>
                <a:lnTo>
                  <a:pt x="2507390" y="276642"/>
                </a:lnTo>
                <a:lnTo>
                  <a:pt x="2509793" y="274174"/>
                </a:lnTo>
                <a:lnTo>
                  <a:pt x="2518166" y="258047"/>
                </a:lnTo>
                <a:lnTo>
                  <a:pt x="2527535" y="246646"/>
                </a:lnTo>
                <a:lnTo>
                  <a:pt x="2529638" y="230965"/>
                </a:lnTo>
                <a:lnTo>
                  <a:pt x="2540273" y="216899"/>
                </a:lnTo>
                <a:lnTo>
                  <a:pt x="2543656" y="202744"/>
                </a:lnTo>
                <a:lnTo>
                  <a:pt x="2545024" y="175664"/>
                </a:lnTo>
                <a:lnTo>
                  <a:pt x="2546736" y="172989"/>
                </a:lnTo>
                <a:lnTo>
                  <a:pt x="2549571" y="171206"/>
                </a:lnTo>
                <a:lnTo>
                  <a:pt x="2553153" y="170018"/>
                </a:lnTo>
                <a:lnTo>
                  <a:pt x="2555542" y="167532"/>
                </a:lnTo>
                <a:lnTo>
                  <a:pt x="2559691" y="154727"/>
                </a:lnTo>
                <a:lnTo>
                  <a:pt x="2560320" y="106871"/>
                </a:lnTo>
                <a:lnTo>
                  <a:pt x="2545135" y="91496"/>
                </a:lnTo>
                <a:lnTo>
                  <a:pt x="2545096" y="83366"/>
                </a:lnTo>
                <a:lnTo>
                  <a:pt x="2543398" y="80977"/>
                </a:lnTo>
                <a:lnTo>
                  <a:pt x="2540573" y="79385"/>
                </a:lnTo>
                <a:lnTo>
                  <a:pt x="2530027" y="76255"/>
                </a:lnTo>
                <a:lnTo>
                  <a:pt x="2521805" y="76217"/>
                </a:lnTo>
                <a:lnTo>
                  <a:pt x="2519403" y="74517"/>
                </a:lnTo>
                <a:lnTo>
                  <a:pt x="2517802" y="71692"/>
                </a:lnTo>
                <a:lnTo>
                  <a:pt x="2514787" y="61588"/>
                </a:lnTo>
                <a:lnTo>
                  <a:pt x="2499993" y="60976"/>
                </a:lnTo>
                <a:lnTo>
                  <a:pt x="2499416" y="47840"/>
                </a:lnTo>
                <a:lnTo>
                  <a:pt x="2497704" y="47133"/>
                </a:lnTo>
                <a:lnTo>
                  <a:pt x="2469509" y="45720"/>
                </a:lnTo>
                <a:lnTo>
                  <a:pt x="2468935" y="32598"/>
                </a:lnTo>
                <a:lnTo>
                  <a:pt x="2467224" y="31892"/>
                </a:lnTo>
                <a:lnTo>
                  <a:pt x="2453640" y="304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61"/>
          <p:cNvSpPr/>
          <p:nvPr>
            <p:custDataLst>
              <p:tags r:id="rId3"/>
            </p:custDataLst>
          </p:nvPr>
        </p:nvSpPr>
        <p:spPr>
          <a:xfrm>
            <a:off x="9692640" y="5882640"/>
            <a:ext cx="45722" cy="121921"/>
          </a:xfrm>
          <a:custGeom>
            <a:avLst/>
            <a:gdLst/>
            <a:ahLst/>
            <a:cxnLst/>
            <a:rect l="0" t="0" r="0" b="0"/>
            <a:pathLst>
              <a:path w="45722" h="121921">
                <a:moveTo>
                  <a:pt x="45721" y="121920"/>
                </a:moveTo>
                <a:lnTo>
                  <a:pt x="45721" y="121920"/>
                </a:lnTo>
                <a:lnTo>
                  <a:pt x="37630" y="113830"/>
                </a:lnTo>
                <a:lnTo>
                  <a:pt x="33658" y="105342"/>
                </a:lnTo>
                <a:lnTo>
                  <a:pt x="30666" y="79132"/>
                </a:lnTo>
                <a:lnTo>
                  <a:pt x="17375" y="63336"/>
                </a:lnTo>
                <a:lnTo>
                  <a:pt x="15427" y="48048"/>
                </a:lnTo>
                <a:lnTo>
                  <a:pt x="15245" y="23078"/>
                </a:lnTo>
                <a:lnTo>
                  <a:pt x="13550" y="20466"/>
                </a:lnTo>
                <a:lnTo>
                  <a:pt x="10727" y="18724"/>
                </a:lnTo>
                <a:lnTo>
                  <a:pt x="7151" y="17562"/>
                </a:lnTo>
                <a:lnTo>
                  <a:pt x="4767" y="1509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62"/>
          <p:cNvSpPr/>
          <p:nvPr>
            <p:custDataLst>
              <p:tags r:id="rId4"/>
            </p:custDataLst>
          </p:nvPr>
        </p:nvSpPr>
        <p:spPr>
          <a:xfrm>
            <a:off x="7101839" y="1813560"/>
            <a:ext cx="2514597" cy="1082041"/>
          </a:xfrm>
          <a:custGeom>
            <a:avLst/>
            <a:gdLst/>
            <a:ahLst/>
            <a:cxnLst/>
            <a:rect l="0" t="0" r="0" b="0"/>
            <a:pathLst>
              <a:path w="2514597" h="1082041">
                <a:moveTo>
                  <a:pt x="563881" y="45720"/>
                </a:moveTo>
                <a:lnTo>
                  <a:pt x="563881" y="45720"/>
                </a:lnTo>
                <a:lnTo>
                  <a:pt x="555790" y="37630"/>
                </a:lnTo>
                <a:lnTo>
                  <a:pt x="542788" y="33658"/>
                </a:lnTo>
                <a:lnTo>
                  <a:pt x="480276" y="30480"/>
                </a:lnTo>
                <a:lnTo>
                  <a:pt x="477664" y="32173"/>
                </a:lnTo>
                <a:lnTo>
                  <a:pt x="475923" y="34996"/>
                </a:lnTo>
                <a:lnTo>
                  <a:pt x="474762" y="38570"/>
                </a:lnTo>
                <a:lnTo>
                  <a:pt x="472296" y="40954"/>
                </a:lnTo>
                <a:lnTo>
                  <a:pt x="459523" y="45092"/>
                </a:lnTo>
                <a:lnTo>
                  <a:pt x="384270" y="45720"/>
                </a:lnTo>
                <a:lnTo>
                  <a:pt x="309226" y="45720"/>
                </a:lnTo>
                <a:lnTo>
                  <a:pt x="297585" y="45720"/>
                </a:lnTo>
                <a:lnTo>
                  <a:pt x="294910" y="47413"/>
                </a:lnTo>
                <a:lnTo>
                  <a:pt x="293127" y="50236"/>
                </a:lnTo>
                <a:lnTo>
                  <a:pt x="291938" y="53810"/>
                </a:lnTo>
                <a:lnTo>
                  <a:pt x="289452" y="56194"/>
                </a:lnTo>
                <a:lnTo>
                  <a:pt x="282175" y="58842"/>
                </a:lnTo>
                <a:lnTo>
                  <a:pt x="237942" y="60955"/>
                </a:lnTo>
                <a:lnTo>
                  <a:pt x="234828" y="62650"/>
                </a:lnTo>
                <a:lnTo>
                  <a:pt x="232752" y="65473"/>
                </a:lnTo>
                <a:lnTo>
                  <a:pt x="231368" y="69049"/>
                </a:lnTo>
                <a:lnTo>
                  <a:pt x="228753" y="71433"/>
                </a:lnTo>
                <a:lnTo>
                  <a:pt x="221330" y="74081"/>
                </a:lnTo>
                <a:lnTo>
                  <a:pt x="190866" y="76145"/>
                </a:lnTo>
                <a:lnTo>
                  <a:pt x="188204" y="77857"/>
                </a:lnTo>
                <a:lnTo>
                  <a:pt x="186429" y="80691"/>
                </a:lnTo>
                <a:lnTo>
                  <a:pt x="185247" y="84274"/>
                </a:lnTo>
                <a:lnTo>
                  <a:pt x="182765" y="86663"/>
                </a:lnTo>
                <a:lnTo>
                  <a:pt x="167499" y="92714"/>
                </a:lnTo>
                <a:lnTo>
                  <a:pt x="155933" y="101789"/>
                </a:lnTo>
                <a:lnTo>
                  <a:pt x="139968" y="106036"/>
                </a:lnTo>
                <a:lnTo>
                  <a:pt x="139032" y="107944"/>
                </a:lnTo>
                <a:lnTo>
                  <a:pt x="137993" y="114580"/>
                </a:lnTo>
                <a:lnTo>
                  <a:pt x="136022" y="117026"/>
                </a:lnTo>
                <a:lnTo>
                  <a:pt x="129317" y="119745"/>
                </a:lnTo>
                <a:lnTo>
                  <a:pt x="116022" y="121276"/>
                </a:lnTo>
                <a:lnTo>
                  <a:pt x="112908" y="123184"/>
                </a:lnTo>
                <a:lnTo>
                  <a:pt x="110832" y="126149"/>
                </a:lnTo>
                <a:lnTo>
                  <a:pt x="109449" y="129819"/>
                </a:lnTo>
                <a:lnTo>
                  <a:pt x="106833" y="132266"/>
                </a:lnTo>
                <a:lnTo>
                  <a:pt x="99411" y="134985"/>
                </a:lnTo>
                <a:lnTo>
                  <a:pt x="96754" y="137403"/>
                </a:lnTo>
                <a:lnTo>
                  <a:pt x="90213" y="152554"/>
                </a:lnTo>
                <a:lnTo>
                  <a:pt x="50944" y="194588"/>
                </a:lnTo>
                <a:lnTo>
                  <a:pt x="48042" y="203888"/>
                </a:lnTo>
                <a:lnTo>
                  <a:pt x="45575" y="207045"/>
                </a:lnTo>
                <a:lnTo>
                  <a:pt x="38318" y="210553"/>
                </a:lnTo>
                <a:lnTo>
                  <a:pt x="35705" y="213182"/>
                </a:lnTo>
                <a:lnTo>
                  <a:pt x="31169" y="226235"/>
                </a:lnTo>
                <a:lnTo>
                  <a:pt x="30685" y="235990"/>
                </a:lnTo>
                <a:lnTo>
                  <a:pt x="26056" y="244866"/>
                </a:lnTo>
                <a:lnTo>
                  <a:pt x="20048" y="254456"/>
                </a:lnTo>
                <a:lnTo>
                  <a:pt x="15874" y="271370"/>
                </a:lnTo>
                <a:lnTo>
                  <a:pt x="15297" y="295273"/>
                </a:lnTo>
                <a:lnTo>
                  <a:pt x="10751" y="305081"/>
                </a:lnTo>
                <a:lnTo>
                  <a:pt x="4778" y="315085"/>
                </a:lnTo>
                <a:lnTo>
                  <a:pt x="945" y="335305"/>
                </a:lnTo>
                <a:lnTo>
                  <a:pt x="2" y="411505"/>
                </a:lnTo>
                <a:lnTo>
                  <a:pt x="0" y="487680"/>
                </a:lnTo>
                <a:lnTo>
                  <a:pt x="0" y="560869"/>
                </a:lnTo>
                <a:lnTo>
                  <a:pt x="10474" y="575452"/>
                </a:lnTo>
                <a:lnTo>
                  <a:pt x="13829" y="589698"/>
                </a:lnTo>
                <a:lnTo>
                  <a:pt x="15236" y="660401"/>
                </a:lnTo>
                <a:lnTo>
                  <a:pt x="19755" y="670560"/>
                </a:lnTo>
                <a:lnTo>
                  <a:pt x="25714" y="680720"/>
                </a:lnTo>
                <a:lnTo>
                  <a:pt x="29539" y="701040"/>
                </a:lnTo>
                <a:lnTo>
                  <a:pt x="30426" y="723479"/>
                </a:lnTo>
                <a:lnTo>
                  <a:pt x="34973" y="732461"/>
                </a:lnTo>
                <a:lnTo>
                  <a:pt x="43598" y="743936"/>
                </a:lnTo>
                <a:lnTo>
                  <a:pt x="45301" y="758369"/>
                </a:lnTo>
                <a:lnTo>
                  <a:pt x="45535" y="767724"/>
                </a:lnTo>
                <a:lnTo>
                  <a:pt x="50154" y="777526"/>
                </a:lnTo>
                <a:lnTo>
                  <a:pt x="56158" y="787527"/>
                </a:lnTo>
                <a:lnTo>
                  <a:pt x="60328" y="804726"/>
                </a:lnTo>
                <a:lnTo>
                  <a:pt x="71310" y="819296"/>
                </a:lnTo>
                <a:lnTo>
                  <a:pt x="76445" y="833539"/>
                </a:lnTo>
                <a:lnTo>
                  <a:pt x="86246" y="848484"/>
                </a:lnTo>
                <a:lnTo>
                  <a:pt x="90757" y="865686"/>
                </a:lnTo>
                <a:lnTo>
                  <a:pt x="104503" y="881539"/>
                </a:lnTo>
                <a:lnTo>
                  <a:pt x="106036" y="891305"/>
                </a:lnTo>
                <a:lnTo>
                  <a:pt x="107944" y="893923"/>
                </a:lnTo>
                <a:lnTo>
                  <a:pt x="110910" y="895669"/>
                </a:lnTo>
                <a:lnTo>
                  <a:pt x="114579" y="896832"/>
                </a:lnTo>
                <a:lnTo>
                  <a:pt x="117027" y="899302"/>
                </a:lnTo>
                <a:lnTo>
                  <a:pt x="119746" y="906561"/>
                </a:lnTo>
                <a:lnTo>
                  <a:pt x="122164" y="909174"/>
                </a:lnTo>
                <a:lnTo>
                  <a:pt x="129367" y="912077"/>
                </a:lnTo>
                <a:lnTo>
                  <a:pt x="131964" y="914545"/>
                </a:lnTo>
                <a:lnTo>
                  <a:pt x="138398" y="929785"/>
                </a:lnTo>
                <a:lnTo>
                  <a:pt x="145049" y="937042"/>
                </a:lnTo>
                <a:lnTo>
                  <a:pt x="153649" y="941397"/>
                </a:lnTo>
                <a:lnTo>
                  <a:pt x="158312" y="942558"/>
                </a:lnTo>
                <a:lnTo>
                  <a:pt x="161422" y="945025"/>
                </a:lnTo>
                <a:lnTo>
                  <a:pt x="164877" y="952282"/>
                </a:lnTo>
                <a:lnTo>
                  <a:pt x="167492" y="954895"/>
                </a:lnTo>
                <a:lnTo>
                  <a:pt x="174913" y="957798"/>
                </a:lnTo>
                <a:lnTo>
                  <a:pt x="177569" y="960265"/>
                </a:lnTo>
                <a:lnTo>
                  <a:pt x="180520" y="967522"/>
                </a:lnTo>
                <a:lnTo>
                  <a:pt x="183001" y="970135"/>
                </a:lnTo>
                <a:lnTo>
                  <a:pt x="213183" y="989052"/>
                </a:lnTo>
                <a:lnTo>
                  <a:pt x="220619" y="989912"/>
                </a:lnTo>
                <a:lnTo>
                  <a:pt x="229569" y="994810"/>
                </a:lnTo>
                <a:lnTo>
                  <a:pt x="239191" y="1000938"/>
                </a:lnTo>
                <a:lnTo>
                  <a:pt x="256127" y="1005194"/>
                </a:lnTo>
                <a:lnTo>
                  <a:pt x="270664" y="1016186"/>
                </a:lnTo>
                <a:lnTo>
                  <a:pt x="284903" y="1019630"/>
                </a:lnTo>
                <a:lnTo>
                  <a:pt x="294829" y="1020436"/>
                </a:lnTo>
                <a:lnTo>
                  <a:pt x="304884" y="1025309"/>
                </a:lnTo>
                <a:lnTo>
                  <a:pt x="317048" y="1034145"/>
                </a:lnTo>
                <a:lnTo>
                  <a:pt x="331617" y="1035890"/>
                </a:lnTo>
                <a:lnTo>
                  <a:pt x="355787" y="1036263"/>
                </a:lnTo>
                <a:lnTo>
                  <a:pt x="365843" y="1040811"/>
                </a:lnTo>
                <a:lnTo>
                  <a:pt x="375958" y="1046782"/>
                </a:lnTo>
                <a:lnTo>
                  <a:pt x="396249" y="1050616"/>
                </a:lnTo>
                <a:lnTo>
                  <a:pt x="472441" y="1051558"/>
                </a:lnTo>
                <a:lnTo>
                  <a:pt x="492761" y="1051560"/>
                </a:lnTo>
                <a:lnTo>
                  <a:pt x="502922" y="1056075"/>
                </a:lnTo>
                <a:lnTo>
                  <a:pt x="513081" y="1062033"/>
                </a:lnTo>
                <a:lnTo>
                  <a:pt x="533400" y="1065858"/>
                </a:lnTo>
                <a:lnTo>
                  <a:pt x="609600" y="1066798"/>
                </a:lnTo>
                <a:lnTo>
                  <a:pt x="685522" y="1066800"/>
                </a:lnTo>
                <a:lnTo>
                  <a:pt x="706066" y="1066800"/>
                </a:lnTo>
                <a:lnTo>
                  <a:pt x="716257" y="1071316"/>
                </a:lnTo>
                <a:lnTo>
                  <a:pt x="726430" y="1077274"/>
                </a:lnTo>
                <a:lnTo>
                  <a:pt x="746759" y="1081099"/>
                </a:lnTo>
                <a:lnTo>
                  <a:pt x="817881" y="1082037"/>
                </a:lnTo>
                <a:lnTo>
                  <a:pt x="893662" y="1082040"/>
                </a:lnTo>
                <a:lnTo>
                  <a:pt x="965511" y="1082040"/>
                </a:lnTo>
                <a:lnTo>
                  <a:pt x="1041384" y="1082040"/>
                </a:lnTo>
                <a:lnTo>
                  <a:pt x="1101733" y="1082040"/>
                </a:lnTo>
                <a:lnTo>
                  <a:pt x="1173195" y="1067079"/>
                </a:lnTo>
                <a:lnTo>
                  <a:pt x="1229631" y="1065117"/>
                </a:lnTo>
                <a:lnTo>
                  <a:pt x="1273544" y="1052973"/>
                </a:lnTo>
                <a:lnTo>
                  <a:pt x="1315900" y="1049991"/>
                </a:lnTo>
                <a:lnTo>
                  <a:pt x="1345555" y="1038455"/>
                </a:lnTo>
                <a:lnTo>
                  <a:pt x="1395551" y="1034752"/>
                </a:lnTo>
                <a:lnTo>
                  <a:pt x="1413505" y="1025884"/>
                </a:lnTo>
                <a:lnTo>
                  <a:pt x="1456511" y="1019808"/>
                </a:lnTo>
                <a:lnTo>
                  <a:pt x="1474465" y="1010731"/>
                </a:lnTo>
                <a:lnTo>
                  <a:pt x="1543471" y="1001409"/>
                </a:lnTo>
                <a:lnTo>
                  <a:pt x="1572625" y="992735"/>
                </a:lnTo>
                <a:lnTo>
                  <a:pt x="1620708" y="989032"/>
                </a:lnTo>
                <a:lnTo>
                  <a:pt x="1650356" y="977495"/>
                </a:lnTo>
                <a:lnTo>
                  <a:pt x="1702045" y="973792"/>
                </a:lnTo>
                <a:lnTo>
                  <a:pt x="1745981" y="961543"/>
                </a:lnTo>
                <a:lnTo>
                  <a:pt x="1756997" y="960753"/>
                </a:lnTo>
                <a:lnTo>
                  <a:pt x="1767537" y="955885"/>
                </a:lnTo>
                <a:lnTo>
                  <a:pt x="1777866" y="949771"/>
                </a:lnTo>
                <a:lnTo>
                  <a:pt x="1794894" y="946329"/>
                </a:lnTo>
                <a:lnTo>
                  <a:pt x="1818943" y="943616"/>
                </a:lnTo>
                <a:lnTo>
                  <a:pt x="1886501" y="917864"/>
                </a:lnTo>
                <a:lnTo>
                  <a:pt x="1914732" y="913163"/>
                </a:lnTo>
                <a:lnTo>
                  <a:pt x="1935396" y="902428"/>
                </a:lnTo>
                <a:lnTo>
                  <a:pt x="2005188" y="883677"/>
                </a:lnTo>
                <a:lnTo>
                  <a:pt x="2026642" y="872144"/>
                </a:lnTo>
                <a:lnTo>
                  <a:pt x="2052284" y="867443"/>
                </a:lnTo>
                <a:lnTo>
                  <a:pt x="2072634" y="856708"/>
                </a:lnTo>
                <a:lnTo>
                  <a:pt x="2077716" y="855618"/>
                </a:lnTo>
                <a:lnTo>
                  <a:pt x="2148841" y="819476"/>
                </a:lnTo>
                <a:lnTo>
                  <a:pt x="2159001" y="812945"/>
                </a:lnTo>
                <a:lnTo>
                  <a:pt x="2174241" y="809268"/>
                </a:lnTo>
                <a:lnTo>
                  <a:pt x="2184401" y="808408"/>
                </a:lnTo>
                <a:lnTo>
                  <a:pt x="2194561" y="803510"/>
                </a:lnTo>
                <a:lnTo>
                  <a:pt x="2204721" y="797382"/>
                </a:lnTo>
                <a:lnTo>
                  <a:pt x="2219961" y="792239"/>
                </a:lnTo>
                <a:lnTo>
                  <a:pt x="2256463" y="765482"/>
                </a:lnTo>
                <a:lnTo>
                  <a:pt x="2261229" y="764321"/>
                </a:lnTo>
                <a:lnTo>
                  <a:pt x="2283046" y="749082"/>
                </a:lnTo>
                <a:lnTo>
                  <a:pt x="2312938" y="721505"/>
                </a:lnTo>
                <a:lnTo>
                  <a:pt x="2322244" y="718602"/>
                </a:lnTo>
                <a:lnTo>
                  <a:pt x="2325403" y="716135"/>
                </a:lnTo>
                <a:lnTo>
                  <a:pt x="2328913" y="708878"/>
                </a:lnTo>
                <a:lnTo>
                  <a:pt x="2331543" y="706265"/>
                </a:lnTo>
                <a:lnTo>
                  <a:pt x="2338979" y="703362"/>
                </a:lnTo>
                <a:lnTo>
                  <a:pt x="2341640" y="700895"/>
                </a:lnTo>
                <a:lnTo>
                  <a:pt x="2354350" y="680032"/>
                </a:lnTo>
                <a:lnTo>
                  <a:pt x="2363227" y="674770"/>
                </a:lnTo>
                <a:lnTo>
                  <a:pt x="2367965" y="673366"/>
                </a:lnTo>
                <a:lnTo>
                  <a:pt x="2371124" y="670738"/>
                </a:lnTo>
                <a:lnTo>
                  <a:pt x="2374633" y="663301"/>
                </a:lnTo>
                <a:lnTo>
                  <a:pt x="2377263" y="660641"/>
                </a:lnTo>
                <a:lnTo>
                  <a:pt x="2384700" y="657685"/>
                </a:lnTo>
                <a:lnTo>
                  <a:pt x="2387360" y="655203"/>
                </a:lnTo>
                <a:lnTo>
                  <a:pt x="2405595" y="627648"/>
                </a:lnTo>
                <a:lnTo>
                  <a:pt x="2417935" y="613228"/>
                </a:lnTo>
                <a:lnTo>
                  <a:pt x="2420839" y="603875"/>
                </a:lnTo>
                <a:lnTo>
                  <a:pt x="2423306" y="600703"/>
                </a:lnTo>
                <a:lnTo>
                  <a:pt x="2430564" y="597179"/>
                </a:lnTo>
                <a:lnTo>
                  <a:pt x="2433176" y="594546"/>
                </a:lnTo>
                <a:lnTo>
                  <a:pt x="2450158" y="563593"/>
                </a:lnTo>
                <a:lnTo>
                  <a:pt x="2451319" y="558609"/>
                </a:lnTo>
                <a:lnTo>
                  <a:pt x="2453786" y="555286"/>
                </a:lnTo>
                <a:lnTo>
                  <a:pt x="2457125" y="553071"/>
                </a:lnTo>
                <a:lnTo>
                  <a:pt x="2461044" y="551594"/>
                </a:lnTo>
                <a:lnTo>
                  <a:pt x="2463656" y="548916"/>
                </a:lnTo>
                <a:lnTo>
                  <a:pt x="2472364" y="532451"/>
                </a:lnTo>
                <a:lnTo>
                  <a:pt x="2481799" y="520983"/>
                </a:lnTo>
                <a:lnTo>
                  <a:pt x="2485356" y="506551"/>
                </a:lnTo>
                <a:lnTo>
                  <a:pt x="2494459" y="492331"/>
                </a:lnTo>
                <a:lnTo>
                  <a:pt x="2498716" y="475394"/>
                </a:lnTo>
                <a:lnTo>
                  <a:pt x="2499304" y="451487"/>
                </a:lnTo>
                <a:lnTo>
                  <a:pt x="2503851" y="441679"/>
                </a:lnTo>
                <a:lnTo>
                  <a:pt x="2512478" y="429675"/>
                </a:lnTo>
                <a:lnTo>
                  <a:pt x="2514182" y="415137"/>
                </a:lnTo>
                <a:lnTo>
                  <a:pt x="2514596" y="375276"/>
                </a:lnTo>
                <a:lnTo>
                  <a:pt x="2510084" y="365474"/>
                </a:lnTo>
                <a:lnTo>
                  <a:pt x="2501479" y="353474"/>
                </a:lnTo>
                <a:lnTo>
                  <a:pt x="2499779" y="338937"/>
                </a:lnTo>
                <a:lnTo>
                  <a:pt x="2499416" y="314772"/>
                </a:lnTo>
                <a:lnTo>
                  <a:pt x="2497705" y="311448"/>
                </a:lnTo>
                <a:lnTo>
                  <a:pt x="2494870" y="309232"/>
                </a:lnTo>
                <a:lnTo>
                  <a:pt x="2491287" y="307755"/>
                </a:lnTo>
                <a:lnTo>
                  <a:pt x="2488898" y="305077"/>
                </a:lnTo>
                <a:lnTo>
                  <a:pt x="2486244" y="297585"/>
                </a:lnTo>
                <a:lnTo>
                  <a:pt x="2482552" y="264035"/>
                </a:lnTo>
                <a:lnTo>
                  <a:pt x="2471016" y="246834"/>
                </a:lnTo>
                <a:lnTo>
                  <a:pt x="2467609" y="232264"/>
                </a:lnTo>
                <a:lnTo>
                  <a:pt x="2441865" y="197154"/>
                </a:lnTo>
                <a:lnTo>
                  <a:pt x="2440710" y="192396"/>
                </a:lnTo>
                <a:lnTo>
                  <a:pt x="2438247" y="189224"/>
                </a:lnTo>
                <a:lnTo>
                  <a:pt x="2430995" y="185700"/>
                </a:lnTo>
                <a:lnTo>
                  <a:pt x="2428384" y="183066"/>
                </a:lnTo>
                <a:lnTo>
                  <a:pt x="2415758" y="161916"/>
                </a:lnTo>
                <a:lnTo>
                  <a:pt x="2406888" y="156629"/>
                </a:lnTo>
                <a:lnTo>
                  <a:pt x="2402152" y="155219"/>
                </a:lnTo>
                <a:lnTo>
                  <a:pt x="2398996" y="152586"/>
                </a:lnTo>
                <a:lnTo>
                  <a:pt x="2395487" y="145145"/>
                </a:lnTo>
                <a:lnTo>
                  <a:pt x="2392859" y="142483"/>
                </a:lnTo>
                <a:lnTo>
                  <a:pt x="2385422" y="139526"/>
                </a:lnTo>
                <a:lnTo>
                  <a:pt x="2382762" y="137044"/>
                </a:lnTo>
                <a:lnTo>
                  <a:pt x="2370051" y="116156"/>
                </a:lnTo>
                <a:lnTo>
                  <a:pt x="2361176" y="110892"/>
                </a:lnTo>
                <a:lnTo>
                  <a:pt x="2351586" y="106858"/>
                </a:lnTo>
                <a:lnTo>
                  <a:pt x="2320136" y="81433"/>
                </a:lnTo>
                <a:lnTo>
                  <a:pt x="2305899" y="76057"/>
                </a:lnTo>
                <a:lnTo>
                  <a:pt x="2288957" y="63283"/>
                </a:lnTo>
                <a:lnTo>
                  <a:pt x="2274418" y="59725"/>
                </a:lnTo>
                <a:lnTo>
                  <a:pt x="2260179" y="50622"/>
                </a:lnTo>
                <a:lnTo>
                  <a:pt x="2245236" y="45479"/>
                </a:lnTo>
                <a:lnTo>
                  <a:pt x="2228035" y="32790"/>
                </a:lnTo>
                <a:lnTo>
                  <a:pt x="2213465" y="29243"/>
                </a:lnTo>
                <a:lnTo>
                  <a:pt x="2199222" y="20142"/>
                </a:lnTo>
                <a:lnTo>
                  <a:pt x="2179238" y="16208"/>
                </a:lnTo>
                <a:lnTo>
                  <a:pt x="2103122" y="15242"/>
                </a:lnTo>
                <a:lnTo>
                  <a:pt x="2067561" y="15240"/>
                </a:lnTo>
                <a:lnTo>
                  <a:pt x="2057401" y="10724"/>
                </a:lnTo>
                <a:lnTo>
                  <a:pt x="2045172" y="2118"/>
                </a:lnTo>
                <a:lnTo>
                  <a:pt x="2030589" y="418"/>
                </a:lnTo>
                <a:lnTo>
                  <a:pt x="1955797" y="1"/>
                </a:lnTo>
                <a:lnTo>
                  <a:pt x="1930400" y="0"/>
                </a:lnTo>
                <a:lnTo>
                  <a:pt x="1920241" y="4516"/>
                </a:lnTo>
                <a:lnTo>
                  <a:pt x="1908011" y="13122"/>
                </a:lnTo>
                <a:lnTo>
                  <a:pt x="1893429" y="14822"/>
                </a:lnTo>
                <a:lnTo>
                  <a:pt x="1818638" y="15239"/>
                </a:lnTo>
                <a:lnTo>
                  <a:pt x="1791122" y="15240"/>
                </a:lnTo>
                <a:lnTo>
                  <a:pt x="1782139" y="19755"/>
                </a:lnTo>
                <a:lnTo>
                  <a:pt x="1772502" y="25713"/>
                </a:lnTo>
                <a:lnTo>
                  <a:pt x="1752518" y="29538"/>
                </a:lnTo>
                <a:lnTo>
                  <a:pt x="1685917" y="30480"/>
                </a:lnTo>
                <a:lnTo>
                  <a:pt x="1676115" y="34995"/>
                </a:lnTo>
                <a:lnTo>
                  <a:pt x="1664115" y="43601"/>
                </a:lnTo>
                <a:lnTo>
                  <a:pt x="1648299" y="45534"/>
                </a:lnTo>
                <a:lnTo>
                  <a:pt x="1572544" y="45720"/>
                </a:lnTo>
                <a:lnTo>
                  <a:pt x="1562467" y="45720"/>
                </a:lnTo>
                <a:lnTo>
                  <a:pt x="1553515" y="50236"/>
                </a:lnTo>
                <a:lnTo>
                  <a:pt x="1542061" y="58842"/>
                </a:lnTo>
                <a:lnTo>
                  <a:pt x="1527631" y="60541"/>
                </a:lnTo>
                <a:lnTo>
                  <a:pt x="1455651" y="60960"/>
                </a:lnTo>
                <a:lnTo>
                  <a:pt x="1404900" y="60960"/>
                </a:lnTo>
                <a:lnTo>
                  <a:pt x="1390471" y="71433"/>
                </a:lnTo>
                <a:lnTo>
                  <a:pt x="1374420" y="75572"/>
                </a:lnTo>
                <a:lnTo>
                  <a:pt x="1299031" y="76200"/>
                </a:lnTo>
                <a:lnTo>
                  <a:pt x="1228716" y="76200"/>
                </a:lnTo>
                <a:lnTo>
                  <a:pt x="1218915" y="80715"/>
                </a:lnTo>
                <a:lnTo>
                  <a:pt x="1206915" y="89322"/>
                </a:lnTo>
                <a:lnTo>
                  <a:pt x="1192378" y="91022"/>
                </a:lnTo>
                <a:lnTo>
                  <a:pt x="1117597" y="91439"/>
                </a:lnTo>
                <a:lnTo>
                  <a:pt x="1044346" y="91440"/>
                </a:lnTo>
                <a:lnTo>
                  <a:pt x="985330" y="91440"/>
                </a:lnTo>
                <a:lnTo>
                  <a:pt x="975276" y="86924"/>
                </a:lnTo>
                <a:lnTo>
                  <a:pt x="970224" y="83350"/>
                </a:lnTo>
                <a:lnTo>
                  <a:pt x="966856" y="82660"/>
                </a:lnTo>
                <a:lnTo>
                  <a:pt x="964611" y="83893"/>
                </a:lnTo>
                <a:lnTo>
                  <a:pt x="963114" y="86409"/>
                </a:lnTo>
                <a:lnTo>
                  <a:pt x="960424" y="86392"/>
                </a:lnTo>
                <a:lnTo>
                  <a:pt x="943938" y="78715"/>
                </a:lnTo>
                <a:lnTo>
                  <a:pt x="939172" y="77876"/>
                </a:lnTo>
                <a:lnTo>
                  <a:pt x="935995" y="79011"/>
                </a:lnTo>
                <a:lnTo>
                  <a:pt x="933877" y="81461"/>
                </a:lnTo>
                <a:lnTo>
                  <a:pt x="932464" y="84787"/>
                </a:lnTo>
                <a:lnTo>
                  <a:pt x="929830" y="87005"/>
                </a:lnTo>
                <a:lnTo>
                  <a:pt x="916768" y="90856"/>
                </a:lnTo>
                <a:lnTo>
                  <a:pt x="841155" y="91440"/>
                </a:lnTo>
                <a:lnTo>
                  <a:pt x="830986" y="91440"/>
                </a:lnTo>
                <a:lnTo>
                  <a:pt x="822011" y="86924"/>
                </a:lnTo>
                <a:lnTo>
                  <a:pt x="810544" y="78318"/>
                </a:lnTo>
                <a:lnTo>
                  <a:pt x="796111" y="76618"/>
                </a:lnTo>
                <a:lnTo>
                  <a:pt x="720428" y="76200"/>
                </a:lnTo>
                <a:lnTo>
                  <a:pt x="709010" y="76200"/>
                </a:lnTo>
                <a:lnTo>
                  <a:pt x="706353" y="74507"/>
                </a:lnTo>
                <a:lnTo>
                  <a:pt x="704584" y="71685"/>
                </a:lnTo>
                <a:lnTo>
                  <a:pt x="703402" y="68110"/>
                </a:lnTo>
                <a:lnTo>
                  <a:pt x="700922" y="65726"/>
                </a:lnTo>
                <a:lnTo>
                  <a:pt x="688127" y="61588"/>
                </a:lnTo>
                <a:lnTo>
                  <a:pt x="647876" y="60960"/>
                </a:lnTo>
                <a:lnTo>
                  <a:pt x="645277" y="59267"/>
                </a:lnTo>
                <a:lnTo>
                  <a:pt x="643546" y="56445"/>
                </a:lnTo>
                <a:lnTo>
                  <a:pt x="642391" y="52870"/>
                </a:lnTo>
                <a:lnTo>
                  <a:pt x="639927" y="50486"/>
                </a:lnTo>
                <a:lnTo>
                  <a:pt x="625529" y="45906"/>
                </a:lnTo>
                <a:lnTo>
                  <a:pt x="550820" y="45720"/>
                </a:lnTo>
                <a:lnTo>
                  <a:pt x="541196" y="45720"/>
                </a:lnTo>
                <a:lnTo>
                  <a:pt x="538599" y="47413"/>
                </a:lnTo>
                <a:lnTo>
                  <a:pt x="536865" y="50236"/>
                </a:lnTo>
                <a:lnTo>
                  <a:pt x="533400" y="609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63"/>
          <p:cNvSpPr/>
          <p:nvPr>
            <p:custDataLst>
              <p:tags r:id="rId5"/>
            </p:custDataLst>
          </p:nvPr>
        </p:nvSpPr>
        <p:spPr>
          <a:xfrm>
            <a:off x="5730240" y="4632960"/>
            <a:ext cx="2194561" cy="518161"/>
          </a:xfrm>
          <a:custGeom>
            <a:avLst/>
            <a:gdLst/>
            <a:ahLst/>
            <a:cxnLst/>
            <a:rect l="0" t="0" r="0" b="0"/>
            <a:pathLst>
              <a:path w="2194561" h="518161">
                <a:moveTo>
                  <a:pt x="350520" y="60960"/>
                </a:moveTo>
                <a:lnTo>
                  <a:pt x="350520" y="60960"/>
                </a:lnTo>
                <a:lnTo>
                  <a:pt x="282157" y="60960"/>
                </a:lnTo>
                <a:lnTo>
                  <a:pt x="273288" y="65476"/>
                </a:lnTo>
                <a:lnTo>
                  <a:pt x="261886" y="74082"/>
                </a:lnTo>
                <a:lnTo>
                  <a:pt x="247468" y="75782"/>
                </a:lnTo>
                <a:lnTo>
                  <a:pt x="221345" y="76184"/>
                </a:lnTo>
                <a:lnTo>
                  <a:pt x="212393" y="80708"/>
                </a:lnTo>
                <a:lnTo>
                  <a:pt x="200939" y="89320"/>
                </a:lnTo>
                <a:lnTo>
                  <a:pt x="186510" y="91021"/>
                </a:lnTo>
                <a:lnTo>
                  <a:pt x="177156" y="91254"/>
                </a:lnTo>
                <a:lnTo>
                  <a:pt x="173984" y="93009"/>
                </a:lnTo>
                <a:lnTo>
                  <a:pt x="171870" y="95873"/>
                </a:lnTo>
                <a:lnTo>
                  <a:pt x="170460" y="99475"/>
                </a:lnTo>
                <a:lnTo>
                  <a:pt x="167826" y="101877"/>
                </a:lnTo>
                <a:lnTo>
                  <a:pt x="151434" y="110247"/>
                </a:lnTo>
                <a:lnTo>
                  <a:pt x="139980" y="119614"/>
                </a:lnTo>
                <a:lnTo>
                  <a:pt x="125550" y="123158"/>
                </a:lnTo>
                <a:lnTo>
                  <a:pt x="109500" y="134982"/>
                </a:lnTo>
                <a:lnTo>
                  <a:pt x="99425" y="136515"/>
                </a:lnTo>
                <a:lnTo>
                  <a:pt x="96763" y="138423"/>
                </a:lnTo>
                <a:lnTo>
                  <a:pt x="94989" y="141389"/>
                </a:lnTo>
                <a:lnTo>
                  <a:pt x="93806" y="145059"/>
                </a:lnTo>
                <a:lnTo>
                  <a:pt x="91324" y="147506"/>
                </a:lnTo>
                <a:lnTo>
                  <a:pt x="76058" y="153664"/>
                </a:lnTo>
                <a:lnTo>
                  <a:pt x="46366" y="182236"/>
                </a:lnTo>
                <a:lnTo>
                  <a:pt x="37821" y="182689"/>
                </a:lnTo>
                <a:lnTo>
                  <a:pt x="35374" y="184446"/>
                </a:lnTo>
                <a:lnTo>
                  <a:pt x="33742" y="187311"/>
                </a:lnTo>
                <a:lnTo>
                  <a:pt x="31125" y="195985"/>
                </a:lnTo>
                <a:lnTo>
                  <a:pt x="15884" y="212677"/>
                </a:lnTo>
                <a:lnTo>
                  <a:pt x="15431" y="221248"/>
                </a:lnTo>
                <a:lnTo>
                  <a:pt x="13674" y="223699"/>
                </a:lnTo>
                <a:lnTo>
                  <a:pt x="10810" y="225333"/>
                </a:lnTo>
                <a:lnTo>
                  <a:pt x="2135" y="227955"/>
                </a:lnTo>
                <a:lnTo>
                  <a:pt x="949" y="232829"/>
                </a:lnTo>
                <a:lnTo>
                  <a:pt x="0" y="266984"/>
                </a:lnTo>
                <a:lnTo>
                  <a:pt x="1693" y="269428"/>
                </a:lnTo>
                <a:lnTo>
                  <a:pt x="4516" y="271058"/>
                </a:lnTo>
                <a:lnTo>
                  <a:pt x="13122" y="273676"/>
                </a:lnTo>
                <a:lnTo>
                  <a:pt x="14299" y="278549"/>
                </a:lnTo>
                <a:lnTo>
                  <a:pt x="15185" y="288916"/>
                </a:lnTo>
                <a:lnTo>
                  <a:pt x="58785" y="333105"/>
                </a:lnTo>
                <a:lnTo>
                  <a:pt x="68406" y="334636"/>
                </a:lnTo>
                <a:lnTo>
                  <a:pt x="71004" y="336544"/>
                </a:lnTo>
                <a:lnTo>
                  <a:pt x="75516" y="348344"/>
                </a:lnTo>
                <a:lnTo>
                  <a:pt x="80412" y="349553"/>
                </a:lnTo>
                <a:lnTo>
                  <a:pt x="89262" y="350329"/>
                </a:lnTo>
                <a:lnTo>
                  <a:pt x="104371" y="363625"/>
                </a:lnTo>
                <a:lnTo>
                  <a:pt x="114086" y="365127"/>
                </a:lnTo>
                <a:lnTo>
                  <a:pt x="116697" y="367032"/>
                </a:lnTo>
                <a:lnTo>
                  <a:pt x="118439" y="369994"/>
                </a:lnTo>
                <a:lnTo>
                  <a:pt x="119599" y="373663"/>
                </a:lnTo>
                <a:lnTo>
                  <a:pt x="122066" y="376109"/>
                </a:lnTo>
                <a:lnTo>
                  <a:pt x="134838" y="380356"/>
                </a:lnTo>
                <a:lnTo>
                  <a:pt x="144563" y="380810"/>
                </a:lnTo>
                <a:lnTo>
                  <a:pt x="147175" y="382566"/>
                </a:lnTo>
                <a:lnTo>
                  <a:pt x="148917" y="385431"/>
                </a:lnTo>
                <a:lnTo>
                  <a:pt x="151712" y="394104"/>
                </a:lnTo>
                <a:lnTo>
                  <a:pt x="156610" y="395290"/>
                </a:lnTo>
                <a:lnTo>
                  <a:pt x="180571" y="396224"/>
                </a:lnTo>
                <a:lnTo>
                  <a:pt x="195799" y="409360"/>
                </a:lnTo>
                <a:lnTo>
                  <a:pt x="212672" y="411425"/>
                </a:lnTo>
                <a:lnTo>
                  <a:pt x="227954" y="411479"/>
                </a:lnTo>
                <a:lnTo>
                  <a:pt x="243195" y="426092"/>
                </a:lnTo>
                <a:lnTo>
                  <a:pt x="273636" y="426718"/>
                </a:lnTo>
                <a:lnTo>
                  <a:pt x="287382" y="439841"/>
                </a:lnTo>
                <a:lnTo>
                  <a:pt x="304116" y="441905"/>
                </a:lnTo>
                <a:lnTo>
                  <a:pt x="333105" y="441960"/>
                </a:lnTo>
                <a:lnTo>
                  <a:pt x="333830" y="443653"/>
                </a:lnTo>
                <a:lnTo>
                  <a:pt x="334636" y="450051"/>
                </a:lnTo>
                <a:lnTo>
                  <a:pt x="336544" y="452433"/>
                </a:lnTo>
                <a:lnTo>
                  <a:pt x="348346" y="456572"/>
                </a:lnTo>
                <a:lnTo>
                  <a:pt x="378821" y="457198"/>
                </a:lnTo>
                <a:lnTo>
                  <a:pt x="379548" y="458893"/>
                </a:lnTo>
                <a:lnTo>
                  <a:pt x="380354" y="465290"/>
                </a:lnTo>
                <a:lnTo>
                  <a:pt x="382263" y="467674"/>
                </a:lnTo>
                <a:lnTo>
                  <a:pt x="395595" y="472254"/>
                </a:lnTo>
                <a:lnTo>
                  <a:pt x="441272" y="472440"/>
                </a:lnTo>
                <a:lnTo>
                  <a:pt x="455021" y="485562"/>
                </a:lnTo>
                <a:lnTo>
                  <a:pt x="464645" y="487052"/>
                </a:lnTo>
                <a:lnTo>
                  <a:pt x="525606" y="487680"/>
                </a:lnTo>
                <a:lnTo>
                  <a:pt x="528204" y="489373"/>
                </a:lnTo>
                <a:lnTo>
                  <a:pt x="529936" y="492196"/>
                </a:lnTo>
                <a:lnTo>
                  <a:pt x="531091" y="495770"/>
                </a:lnTo>
                <a:lnTo>
                  <a:pt x="533554" y="498154"/>
                </a:lnTo>
                <a:lnTo>
                  <a:pt x="547952" y="502734"/>
                </a:lnTo>
                <a:lnTo>
                  <a:pt x="622661" y="502920"/>
                </a:lnTo>
                <a:lnTo>
                  <a:pt x="698731" y="502920"/>
                </a:lnTo>
                <a:lnTo>
                  <a:pt x="774930" y="502920"/>
                </a:lnTo>
                <a:lnTo>
                  <a:pt x="805398" y="502920"/>
                </a:lnTo>
                <a:lnTo>
                  <a:pt x="822272" y="517533"/>
                </a:lnTo>
                <a:lnTo>
                  <a:pt x="898341" y="518160"/>
                </a:lnTo>
                <a:lnTo>
                  <a:pt x="937046" y="518160"/>
                </a:lnTo>
                <a:lnTo>
                  <a:pt x="939658" y="516467"/>
                </a:lnTo>
                <a:lnTo>
                  <a:pt x="941398" y="513644"/>
                </a:lnTo>
                <a:lnTo>
                  <a:pt x="944192" y="505039"/>
                </a:lnTo>
                <a:lnTo>
                  <a:pt x="949090" y="503861"/>
                </a:lnTo>
                <a:lnTo>
                  <a:pt x="1024563" y="502920"/>
                </a:lnTo>
                <a:lnTo>
                  <a:pt x="1100548" y="502920"/>
                </a:lnTo>
                <a:lnTo>
                  <a:pt x="1150402" y="502920"/>
                </a:lnTo>
                <a:lnTo>
                  <a:pt x="1153015" y="504614"/>
                </a:lnTo>
                <a:lnTo>
                  <a:pt x="1154757" y="507436"/>
                </a:lnTo>
                <a:lnTo>
                  <a:pt x="1155918" y="511011"/>
                </a:lnTo>
                <a:lnTo>
                  <a:pt x="1158385" y="513394"/>
                </a:lnTo>
                <a:lnTo>
                  <a:pt x="1171158" y="517533"/>
                </a:lnTo>
                <a:lnTo>
                  <a:pt x="1247357" y="518160"/>
                </a:lnTo>
                <a:lnTo>
                  <a:pt x="1323515" y="518160"/>
                </a:lnTo>
                <a:lnTo>
                  <a:pt x="1398596" y="518160"/>
                </a:lnTo>
                <a:lnTo>
                  <a:pt x="1474796" y="518160"/>
                </a:lnTo>
                <a:lnTo>
                  <a:pt x="1550933" y="518160"/>
                </a:lnTo>
                <a:lnTo>
                  <a:pt x="1626470" y="518160"/>
                </a:lnTo>
                <a:lnTo>
                  <a:pt x="1653310" y="518160"/>
                </a:lnTo>
                <a:lnTo>
                  <a:pt x="1662186" y="513644"/>
                </a:lnTo>
                <a:lnTo>
                  <a:pt x="1673593" y="505039"/>
                </a:lnTo>
                <a:lnTo>
                  <a:pt x="1689275" y="503106"/>
                </a:lnTo>
                <a:lnTo>
                  <a:pt x="1764308" y="502920"/>
                </a:lnTo>
                <a:lnTo>
                  <a:pt x="1810741" y="502920"/>
                </a:lnTo>
                <a:lnTo>
                  <a:pt x="1826434" y="516041"/>
                </a:lnTo>
                <a:lnTo>
                  <a:pt x="1836190" y="517533"/>
                </a:lnTo>
                <a:lnTo>
                  <a:pt x="1910899" y="518160"/>
                </a:lnTo>
                <a:lnTo>
                  <a:pt x="1984747" y="518160"/>
                </a:lnTo>
                <a:lnTo>
                  <a:pt x="2019567" y="518160"/>
                </a:lnTo>
                <a:lnTo>
                  <a:pt x="2022019" y="516467"/>
                </a:lnTo>
                <a:lnTo>
                  <a:pt x="2023652" y="513644"/>
                </a:lnTo>
                <a:lnTo>
                  <a:pt x="2024741" y="510069"/>
                </a:lnTo>
                <a:lnTo>
                  <a:pt x="2027161" y="507686"/>
                </a:lnTo>
                <a:lnTo>
                  <a:pt x="2039850" y="503547"/>
                </a:lnTo>
                <a:lnTo>
                  <a:pt x="2110564" y="502920"/>
                </a:lnTo>
                <a:lnTo>
                  <a:pt x="2113163" y="501227"/>
                </a:lnTo>
                <a:lnTo>
                  <a:pt x="2114896" y="498404"/>
                </a:lnTo>
                <a:lnTo>
                  <a:pt x="2116050" y="494829"/>
                </a:lnTo>
                <a:lnTo>
                  <a:pt x="2118513" y="492447"/>
                </a:lnTo>
                <a:lnTo>
                  <a:pt x="2132912" y="487866"/>
                </a:lnTo>
                <a:lnTo>
                  <a:pt x="2161905" y="487680"/>
                </a:lnTo>
                <a:lnTo>
                  <a:pt x="2162630" y="485987"/>
                </a:lnTo>
                <a:lnTo>
                  <a:pt x="2163436" y="479590"/>
                </a:lnTo>
                <a:lnTo>
                  <a:pt x="2165344" y="477206"/>
                </a:lnTo>
                <a:lnTo>
                  <a:pt x="2179263" y="472456"/>
                </a:lnTo>
                <a:lnTo>
                  <a:pt x="2187394" y="472445"/>
                </a:lnTo>
                <a:lnTo>
                  <a:pt x="2189782" y="470750"/>
                </a:lnTo>
                <a:lnTo>
                  <a:pt x="2191376" y="467926"/>
                </a:lnTo>
                <a:lnTo>
                  <a:pt x="2194374" y="457828"/>
                </a:lnTo>
                <a:lnTo>
                  <a:pt x="2194560" y="412163"/>
                </a:lnTo>
                <a:lnTo>
                  <a:pt x="2179948" y="396885"/>
                </a:lnTo>
                <a:lnTo>
                  <a:pt x="2179376" y="383175"/>
                </a:lnTo>
                <a:lnTo>
                  <a:pt x="2177663" y="382450"/>
                </a:lnTo>
                <a:lnTo>
                  <a:pt x="2171246" y="381644"/>
                </a:lnTo>
                <a:lnTo>
                  <a:pt x="2168858" y="379736"/>
                </a:lnTo>
                <a:lnTo>
                  <a:pt x="2164267" y="366405"/>
                </a:lnTo>
                <a:lnTo>
                  <a:pt x="2149473" y="351164"/>
                </a:lnTo>
                <a:lnTo>
                  <a:pt x="2140937" y="350711"/>
                </a:lnTo>
                <a:lnTo>
                  <a:pt x="2138491" y="348954"/>
                </a:lnTo>
                <a:lnTo>
                  <a:pt x="2136861" y="346090"/>
                </a:lnTo>
                <a:lnTo>
                  <a:pt x="2134244" y="337415"/>
                </a:lnTo>
                <a:lnTo>
                  <a:pt x="2129371" y="336229"/>
                </a:lnTo>
                <a:lnTo>
                  <a:pt x="2120535" y="335468"/>
                </a:lnTo>
                <a:lnTo>
                  <a:pt x="2105429" y="322176"/>
                </a:lnTo>
                <a:lnTo>
                  <a:pt x="2090201" y="320227"/>
                </a:lnTo>
                <a:lnTo>
                  <a:pt x="2080477" y="320095"/>
                </a:lnTo>
                <a:lnTo>
                  <a:pt x="2071608" y="315549"/>
                </a:lnTo>
                <a:lnTo>
                  <a:pt x="2060207" y="306923"/>
                </a:lnTo>
                <a:lnTo>
                  <a:pt x="2044525" y="304986"/>
                </a:lnTo>
                <a:lnTo>
                  <a:pt x="2019519" y="304805"/>
                </a:lnTo>
                <a:lnTo>
                  <a:pt x="2010648" y="300287"/>
                </a:lnTo>
                <a:lnTo>
                  <a:pt x="1999247" y="291679"/>
                </a:lnTo>
                <a:lnTo>
                  <a:pt x="1984827" y="289978"/>
                </a:lnTo>
                <a:lnTo>
                  <a:pt x="1960689" y="289615"/>
                </a:lnTo>
                <a:lnTo>
                  <a:pt x="1957366" y="287904"/>
                </a:lnTo>
                <a:lnTo>
                  <a:pt x="1955151" y="285069"/>
                </a:lnTo>
                <a:lnTo>
                  <a:pt x="1953674" y="281486"/>
                </a:lnTo>
                <a:lnTo>
                  <a:pt x="1950996" y="279097"/>
                </a:lnTo>
                <a:lnTo>
                  <a:pt x="1943505" y="276443"/>
                </a:lnTo>
                <a:lnTo>
                  <a:pt x="1892754" y="274337"/>
                </a:lnTo>
                <a:lnTo>
                  <a:pt x="1878185" y="263850"/>
                </a:lnTo>
                <a:lnTo>
                  <a:pt x="1863941" y="260493"/>
                </a:lnTo>
                <a:lnTo>
                  <a:pt x="1808475" y="259096"/>
                </a:lnTo>
                <a:lnTo>
                  <a:pt x="1798318" y="254572"/>
                </a:lnTo>
                <a:lnTo>
                  <a:pt x="1788159" y="248609"/>
                </a:lnTo>
                <a:lnTo>
                  <a:pt x="1767840" y="244783"/>
                </a:lnTo>
                <a:lnTo>
                  <a:pt x="1716726" y="242184"/>
                </a:lnTo>
                <a:lnTo>
                  <a:pt x="1687188" y="230723"/>
                </a:lnTo>
                <a:lnTo>
                  <a:pt x="1620524" y="226917"/>
                </a:lnTo>
                <a:lnTo>
                  <a:pt x="1603588" y="218130"/>
                </a:lnTo>
                <a:lnTo>
                  <a:pt x="1529204" y="213397"/>
                </a:lnTo>
                <a:lnTo>
                  <a:pt x="1488137" y="211670"/>
                </a:lnTo>
                <a:lnTo>
                  <a:pt x="1458589" y="200239"/>
                </a:lnTo>
                <a:lnTo>
                  <a:pt x="1393343" y="196463"/>
                </a:lnTo>
                <a:lnTo>
                  <a:pt x="1375408" y="187657"/>
                </a:lnTo>
                <a:lnTo>
                  <a:pt x="1306411" y="182963"/>
                </a:lnTo>
                <a:lnTo>
                  <a:pt x="1237954" y="182881"/>
                </a:lnTo>
                <a:lnTo>
                  <a:pt x="1168508" y="181186"/>
                </a:lnTo>
                <a:lnTo>
                  <a:pt x="1138604" y="169758"/>
                </a:lnTo>
                <a:lnTo>
                  <a:pt x="1063234" y="167664"/>
                </a:lnTo>
                <a:lnTo>
                  <a:pt x="1016683" y="167642"/>
                </a:lnTo>
                <a:lnTo>
                  <a:pt x="1006144" y="163125"/>
                </a:lnTo>
                <a:lnTo>
                  <a:pt x="1000962" y="159550"/>
                </a:lnTo>
                <a:lnTo>
                  <a:pt x="977489" y="154519"/>
                </a:lnTo>
                <a:lnTo>
                  <a:pt x="902421" y="152424"/>
                </a:lnTo>
                <a:lnTo>
                  <a:pt x="896254" y="152416"/>
                </a:lnTo>
                <a:lnTo>
                  <a:pt x="884886" y="147892"/>
                </a:lnTo>
                <a:lnTo>
                  <a:pt x="874189" y="141930"/>
                </a:lnTo>
                <a:lnTo>
                  <a:pt x="856954" y="138574"/>
                </a:lnTo>
                <a:lnTo>
                  <a:pt x="788245" y="137184"/>
                </a:lnTo>
                <a:lnTo>
                  <a:pt x="771971" y="135478"/>
                </a:lnTo>
                <a:lnTo>
                  <a:pt x="742324" y="124040"/>
                </a:lnTo>
                <a:lnTo>
                  <a:pt x="670847" y="121944"/>
                </a:lnTo>
                <a:lnTo>
                  <a:pt x="665671" y="121937"/>
                </a:lnTo>
                <a:lnTo>
                  <a:pt x="655404" y="117412"/>
                </a:lnTo>
                <a:lnTo>
                  <a:pt x="645198" y="111450"/>
                </a:lnTo>
                <a:lnTo>
                  <a:pt x="624848" y="107622"/>
                </a:lnTo>
                <a:lnTo>
                  <a:pt x="597747" y="105110"/>
                </a:lnTo>
                <a:lnTo>
                  <a:pt x="560919" y="93574"/>
                </a:lnTo>
                <a:lnTo>
                  <a:pt x="523364" y="89871"/>
                </a:lnTo>
                <a:lnTo>
                  <a:pt x="502945" y="79402"/>
                </a:lnTo>
                <a:lnTo>
                  <a:pt x="477523" y="74928"/>
                </a:lnTo>
                <a:lnTo>
                  <a:pt x="457200" y="64221"/>
                </a:lnTo>
                <a:lnTo>
                  <a:pt x="431800" y="59696"/>
                </a:lnTo>
                <a:lnTo>
                  <a:pt x="411480" y="48983"/>
                </a:lnTo>
                <a:lnTo>
                  <a:pt x="386080" y="44456"/>
                </a:lnTo>
                <a:lnTo>
                  <a:pt x="365760" y="33743"/>
                </a:lnTo>
                <a:lnTo>
                  <a:pt x="345440" y="31124"/>
                </a:lnTo>
                <a:lnTo>
                  <a:pt x="342053" y="29216"/>
                </a:lnTo>
                <a:lnTo>
                  <a:pt x="339796" y="26251"/>
                </a:lnTo>
                <a:lnTo>
                  <a:pt x="338291" y="22581"/>
                </a:lnTo>
                <a:lnTo>
                  <a:pt x="335594" y="20133"/>
                </a:lnTo>
                <a:lnTo>
                  <a:pt x="328082" y="17415"/>
                </a:lnTo>
                <a:lnTo>
                  <a:pt x="309462" y="13976"/>
                </a:lnTo>
                <a:lnTo>
                  <a:pt x="294516" y="4894"/>
                </a:lnTo>
                <a:lnTo>
                  <a:pt x="274296" y="966"/>
                </a:lnTo>
                <a:lnTo>
                  <a:pt x="19812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64"/>
          <p:cNvSpPr/>
          <p:nvPr>
            <p:custDataLst>
              <p:tags r:id="rId6"/>
            </p:custDataLst>
          </p:nvPr>
        </p:nvSpPr>
        <p:spPr>
          <a:xfrm>
            <a:off x="2103120" y="2590805"/>
            <a:ext cx="822333" cy="457196"/>
          </a:xfrm>
          <a:custGeom>
            <a:avLst/>
            <a:gdLst/>
            <a:ahLst/>
            <a:cxnLst/>
            <a:rect l="0" t="0" r="0" b="0"/>
            <a:pathLst>
              <a:path w="822333" h="457196">
                <a:moveTo>
                  <a:pt x="411480" y="45715"/>
                </a:moveTo>
                <a:lnTo>
                  <a:pt x="411480" y="45715"/>
                </a:lnTo>
                <a:lnTo>
                  <a:pt x="352842" y="45715"/>
                </a:lnTo>
                <a:lnTo>
                  <a:pt x="338812" y="56189"/>
                </a:lnTo>
                <a:lnTo>
                  <a:pt x="322847" y="60327"/>
                </a:lnTo>
                <a:lnTo>
                  <a:pt x="277128" y="60953"/>
                </a:lnTo>
                <a:lnTo>
                  <a:pt x="262708" y="71428"/>
                </a:lnTo>
                <a:lnTo>
                  <a:pt x="246659" y="75567"/>
                </a:lnTo>
                <a:lnTo>
                  <a:pt x="230966" y="76140"/>
                </a:lnTo>
                <a:lnTo>
                  <a:pt x="215686" y="89312"/>
                </a:lnTo>
                <a:lnTo>
                  <a:pt x="200443" y="91249"/>
                </a:lnTo>
                <a:lnTo>
                  <a:pt x="169819" y="119741"/>
                </a:lnTo>
                <a:lnTo>
                  <a:pt x="160195" y="121271"/>
                </a:lnTo>
                <a:lnTo>
                  <a:pt x="157597" y="123179"/>
                </a:lnTo>
                <a:lnTo>
                  <a:pt x="154710" y="129814"/>
                </a:lnTo>
                <a:lnTo>
                  <a:pt x="152247" y="132261"/>
                </a:lnTo>
                <a:lnTo>
                  <a:pt x="144994" y="134980"/>
                </a:lnTo>
                <a:lnTo>
                  <a:pt x="142383" y="137398"/>
                </a:lnTo>
                <a:lnTo>
                  <a:pt x="137848" y="150085"/>
                </a:lnTo>
                <a:lnTo>
                  <a:pt x="132950" y="151369"/>
                </a:lnTo>
                <a:lnTo>
                  <a:pt x="129273" y="151711"/>
                </a:lnTo>
                <a:lnTo>
                  <a:pt x="126822" y="153632"/>
                </a:lnTo>
                <a:lnTo>
                  <a:pt x="124099" y="160283"/>
                </a:lnTo>
                <a:lnTo>
                  <a:pt x="121679" y="162733"/>
                </a:lnTo>
                <a:lnTo>
                  <a:pt x="114475" y="165457"/>
                </a:lnTo>
                <a:lnTo>
                  <a:pt x="111877" y="167876"/>
                </a:lnTo>
                <a:lnTo>
                  <a:pt x="107364" y="180565"/>
                </a:lnTo>
                <a:lnTo>
                  <a:pt x="102469" y="181848"/>
                </a:lnTo>
                <a:lnTo>
                  <a:pt x="98792" y="182190"/>
                </a:lnTo>
                <a:lnTo>
                  <a:pt x="96342" y="184112"/>
                </a:lnTo>
                <a:lnTo>
                  <a:pt x="93619" y="190763"/>
                </a:lnTo>
                <a:lnTo>
                  <a:pt x="91199" y="193213"/>
                </a:lnTo>
                <a:lnTo>
                  <a:pt x="83995" y="195937"/>
                </a:lnTo>
                <a:lnTo>
                  <a:pt x="81397" y="198356"/>
                </a:lnTo>
                <a:lnTo>
                  <a:pt x="76884" y="211045"/>
                </a:lnTo>
                <a:lnTo>
                  <a:pt x="71989" y="212329"/>
                </a:lnTo>
                <a:lnTo>
                  <a:pt x="68312" y="212671"/>
                </a:lnTo>
                <a:lnTo>
                  <a:pt x="65862" y="214592"/>
                </a:lnTo>
                <a:lnTo>
                  <a:pt x="59697" y="228836"/>
                </a:lnTo>
                <a:lnTo>
                  <a:pt x="47895" y="241525"/>
                </a:lnTo>
                <a:lnTo>
                  <a:pt x="45911" y="256754"/>
                </a:lnTo>
                <a:lnTo>
                  <a:pt x="44154" y="257528"/>
                </a:lnTo>
                <a:lnTo>
                  <a:pt x="37686" y="258387"/>
                </a:lnTo>
                <a:lnTo>
                  <a:pt x="35284" y="260310"/>
                </a:lnTo>
                <a:lnTo>
                  <a:pt x="29208" y="274556"/>
                </a:lnTo>
                <a:lnTo>
                  <a:pt x="15884" y="288871"/>
                </a:lnTo>
                <a:lnTo>
                  <a:pt x="15296" y="302617"/>
                </a:lnTo>
                <a:lnTo>
                  <a:pt x="13584" y="303343"/>
                </a:lnTo>
                <a:lnTo>
                  <a:pt x="7166" y="304149"/>
                </a:lnTo>
                <a:lnTo>
                  <a:pt x="4778" y="306058"/>
                </a:lnTo>
                <a:lnTo>
                  <a:pt x="187" y="319391"/>
                </a:lnTo>
                <a:lnTo>
                  <a:pt x="0" y="358418"/>
                </a:lnTo>
                <a:lnTo>
                  <a:pt x="1693" y="360864"/>
                </a:lnTo>
                <a:lnTo>
                  <a:pt x="4515" y="362494"/>
                </a:lnTo>
                <a:lnTo>
                  <a:pt x="13122" y="365111"/>
                </a:lnTo>
                <a:lnTo>
                  <a:pt x="14298" y="369984"/>
                </a:lnTo>
                <a:lnTo>
                  <a:pt x="15054" y="378820"/>
                </a:lnTo>
                <a:lnTo>
                  <a:pt x="16809" y="379545"/>
                </a:lnTo>
                <a:lnTo>
                  <a:pt x="28345" y="380804"/>
                </a:lnTo>
                <a:lnTo>
                  <a:pt x="29531" y="385426"/>
                </a:lnTo>
                <a:lnTo>
                  <a:pt x="29847" y="389029"/>
                </a:lnTo>
                <a:lnTo>
                  <a:pt x="31752" y="391431"/>
                </a:lnTo>
                <a:lnTo>
                  <a:pt x="45076" y="396048"/>
                </a:lnTo>
                <a:lnTo>
                  <a:pt x="58785" y="409340"/>
                </a:lnTo>
                <a:lnTo>
                  <a:pt x="68406" y="410843"/>
                </a:lnTo>
                <a:lnTo>
                  <a:pt x="144419" y="411475"/>
                </a:lnTo>
                <a:lnTo>
                  <a:pt x="147079" y="413168"/>
                </a:lnTo>
                <a:lnTo>
                  <a:pt x="148853" y="415991"/>
                </a:lnTo>
                <a:lnTo>
                  <a:pt x="150035" y="419565"/>
                </a:lnTo>
                <a:lnTo>
                  <a:pt x="152517" y="421949"/>
                </a:lnTo>
                <a:lnTo>
                  <a:pt x="159790" y="424597"/>
                </a:lnTo>
                <a:lnTo>
                  <a:pt x="235859" y="426715"/>
                </a:lnTo>
                <a:lnTo>
                  <a:pt x="308264" y="426715"/>
                </a:lnTo>
                <a:lnTo>
                  <a:pt x="381281" y="426715"/>
                </a:lnTo>
                <a:lnTo>
                  <a:pt x="409102" y="426715"/>
                </a:lnTo>
                <a:lnTo>
                  <a:pt x="424393" y="439837"/>
                </a:lnTo>
                <a:lnTo>
                  <a:pt x="434121" y="441327"/>
                </a:lnTo>
                <a:lnTo>
                  <a:pt x="510309" y="441955"/>
                </a:lnTo>
                <a:lnTo>
                  <a:pt x="556030" y="441955"/>
                </a:lnTo>
                <a:lnTo>
                  <a:pt x="558647" y="443649"/>
                </a:lnTo>
                <a:lnTo>
                  <a:pt x="560391" y="446471"/>
                </a:lnTo>
                <a:lnTo>
                  <a:pt x="561554" y="450045"/>
                </a:lnTo>
                <a:lnTo>
                  <a:pt x="564023" y="452429"/>
                </a:lnTo>
                <a:lnTo>
                  <a:pt x="576797" y="456568"/>
                </a:lnTo>
                <a:lnTo>
                  <a:pt x="651855" y="457195"/>
                </a:lnTo>
                <a:lnTo>
                  <a:pt x="726626" y="457195"/>
                </a:lnTo>
                <a:lnTo>
                  <a:pt x="761367" y="457195"/>
                </a:lnTo>
                <a:lnTo>
                  <a:pt x="761813" y="449104"/>
                </a:lnTo>
                <a:lnTo>
                  <a:pt x="763568" y="446721"/>
                </a:lnTo>
                <a:lnTo>
                  <a:pt x="777053" y="442010"/>
                </a:lnTo>
                <a:lnTo>
                  <a:pt x="790345" y="441959"/>
                </a:lnTo>
                <a:lnTo>
                  <a:pt x="791057" y="440265"/>
                </a:lnTo>
                <a:lnTo>
                  <a:pt x="792464" y="426901"/>
                </a:lnTo>
                <a:lnTo>
                  <a:pt x="800566" y="426770"/>
                </a:lnTo>
                <a:lnTo>
                  <a:pt x="802950" y="425058"/>
                </a:lnTo>
                <a:lnTo>
                  <a:pt x="807665" y="411661"/>
                </a:lnTo>
                <a:lnTo>
                  <a:pt x="807720" y="368061"/>
                </a:lnTo>
                <a:lnTo>
                  <a:pt x="809413" y="367292"/>
                </a:lnTo>
                <a:lnTo>
                  <a:pt x="820842" y="365958"/>
                </a:lnTo>
                <a:lnTo>
                  <a:pt x="822019" y="361329"/>
                </a:lnTo>
                <a:lnTo>
                  <a:pt x="822332" y="357725"/>
                </a:lnTo>
                <a:lnTo>
                  <a:pt x="820848" y="355321"/>
                </a:lnTo>
                <a:lnTo>
                  <a:pt x="818165" y="353719"/>
                </a:lnTo>
                <a:lnTo>
                  <a:pt x="809783" y="351148"/>
                </a:lnTo>
                <a:lnTo>
                  <a:pt x="808637" y="346281"/>
                </a:lnTo>
                <a:lnTo>
                  <a:pt x="807736" y="322344"/>
                </a:lnTo>
                <a:lnTo>
                  <a:pt x="809424" y="321575"/>
                </a:lnTo>
                <a:lnTo>
                  <a:pt x="815815" y="320719"/>
                </a:lnTo>
                <a:lnTo>
                  <a:pt x="816503" y="318798"/>
                </a:lnTo>
                <a:lnTo>
                  <a:pt x="808714" y="304554"/>
                </a:lnTo>
                <a:lnTo>
                  <a:pt x="807720" y="246145"/>
                </a:lnTo>
                <a:lnTo>
                  <a:pt x="793107" y="229283"/>
                </a:lnTo>
                <a:lnTo>
                  <a:pt x="792666" y="220709"/>
                </a:lnTo>
                <a:lnTo>
                  <a:pt x="790911" y="218257"/>
                </a:lnTo>
                <a:lnTo>
                  <a:pt x="788047" y="216623"/>
                </a:lnTo>
                <a:lnTo>
                  <a:pt x="784445" y="215534"/>
                </a:lnTo>
                <a:lnTo>
                  <a:pt x="782043" y="213114"/>
                </a:lnTo>
                <a:lnTo>
                  <a:pt x="777872" y="200425"/>
                </a:lnTo>
                <a:lnTo>
                  <a:pt x="777427" y="190709"/>
                </a:lnTo>
                <a:lnTo>
                  <a:pt x="775672" y="188097"/>
                </a:lnTo>
                <a:lnTo>
                  <a:pt x="772808" y="186357"/>
                </a:lnTo>
                <a:lnTo>
                  <a:pt x="769205" y="185196"/>
                </a:lnTo>
                <a:lnTo>
                  <a:pt x="766803" y="182729"/>
                </a:lnTo>
                <a:lnTo>
                  <a:pt x="764135" y="175472"/>
                </a:lnTo>
                <a:lnTo>
                  <a:pt x="761730" y="172860"/>
                </a:lnTo>
                <a:lnTo>
                  <a:pt x="754542" y="169957"/>
                </a:lnTo>
                <a:lnTo>
                  <a:pt x="751948" y="167490"/>
                </a:lnTo>
                <a:lnTo>
                  <a:pt x="745522" y="152250"/>
                </a:lnTo>
                <a:lnTo>
                  <a:pt x="670415" y="76050"/>
                </a:lnTo>
                <a:lnTo>
                  <a:pt x="663158" y="68793"/>
                </a:lnTo>
                <a:lnTo>
                  <a:pt x="654288" y="64438"/>
                </a:lnTo>
                <a:lnTo>
                  <a:pt x="649552" y="63277"/>
                </a:lnTo>
                <a:lnTo>
                  <a:pt x="646395" y="60810"/>
                </a:lnTo>
                <a:lnTo>
                  <a:pt x="642886" y="53553"/>
                </a:lnTo>
                <a:lnTo>
                  <a:pt x="640258" y="50940"/>
                </a:lnTo>
                <a:lnTo>
                  <a:pt x="632821" y="48037"/>
                </a:lnTo>
                <a:lnTo>
                  <a:pt x="614250" y="44480"/>
                </a:lnTo>
                <a:lnTo>
                  <a:pt x="599312" y="35377"/>
                </a:lnTo>
                <a:lnTo>
                  <a:pt x="579095" y="31443"/>
                </a:lnTo>
                <a:lnTo>
                  <a:pt x="566885" y="30666"/>
                </a:lnTo>
                <a:lnTo>
                  <a:pt x="552307" y="20039"/>
                </a:lnTo>
                <a:lnTo>
                  <a:pt x="538061" y="16659"/>
                </a:lnTo>
                <a:lnTo>
                  <a:pt x="467043" y="15246"/>
                </a:lnTo>
                <a:lnTo>
                  <a:pt x="437507" y="15237"/>
                </a:lnTo>
                <a:lnTo>
                  <a:pt x="426999" y="10720"/>
                </a:lnTo>
                <a:lnTo>
                  <a:pt x="416684" y="4762"/>
                </a:lnTo>
                <a:lnTo>
                  <a:pt x="396265" y="937"/>
                </a:lnTo>
                <a:lnTo>
                  <a:pt x="344813" y="0"/>
                </a:lnTo>
                <a:lnTo>
                  <a:pt x="335001" y="4513"/>
                </a:lnTo>
                <a:lnTo>
                  <a:pt x="324996" y="10470"/>
                </a:lnTo>
                <a:lnTo>
                  <a:pt x="307794" y="14607"/>
                </a:lnTo>
                <a:lnTo>
                  <a:pt x="289560" y="152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65"/>
          <p:cNvSpPr/>
          <p:nvPr>
            <p:custDataLst>
              <p:tags r:id="rId7"/>
            </p:custDataLst>
          </p:nvPr>
        </p:nvSpPr>
        <p:spPr>
          <a:xfrm>
            <a:off x="6903720" y="1127760"/>
            <a:ext cx="1127761" cy="487681"/>
          </a:xfrm>
          <a:custGeom>
            <a:avLst/>
            <a:gdLst/>
            <a:ahLst/>
            <a:cxnLst/>
            <a:rect l="0" t="0" r="0" b="0"/>
            <a:pathLst>
              <a:path w="1127761" h="487681">
                <a:moveTo>
                  <a:pt x="716280" y="30480"/>
                </a:moveTo>
                <a:lnTo>
                  <a:pt x="716280" y="30480"/>
                </a:lnTo>
                <a:lnTo>
                  <a:pt x="640725" y="30480"/>
                </a:lnTo>
                <a:lnTo>
                  <a:pt x="627015" y="17358"/>
                </a:lnTo>
                <a:lnTo>
                  <a:pt x="611910" y="15426"/>
                </a:lnTo>
                <a:lnTo>
                  <a:pt x="535721" y="15240"/>
                </a:lnTo>
                <a:lnTo>
                  <a:pt x="521691" y="4766"/>
                </a:lnTo>
                <a:lnTo>
                  <a:pt x="505727" y="628"/>
                </a:lnTo>
                <a:lnTo>
                  <a:pt x="429527" y="0"/>
                </a:lnTo>
                <a:lnTo>
                  <a:pt x="358505" y="0"/>
                </a:lnTo>
                <a:lnTo>
                  <a:pt x="349554" y="4515"/>
                </a:lnTo>
                <a:lnTo>
                  <a:pt x="338100" y="13122"/>
                </a:lnTo>
                <a:lnTo>
                  <a:pt x="322406" y="15054"/>
                </a:lnTo>
                <a:lnTo>
                  <a:pt x="261445" y="15240"/>
                </a:lnTo>
                <a:lnTo>
                  <a:pt x="247380" y="25714"/>
                </a:lnTo>
                <a:lnTo>
                  <a:pt x="231408" y="29852"/>
                </a:lnTo>
                <a:lnTo>
                  <a:pt x="207634" y="30425"/>
                </a:lnTo>
                <a:lnTo>
                  <a:pt x="204463" y="32137"/>
                </a:lnTo>
                <a:lnTo>
                  <a:pt x="202349" y="34971"/>
                </a:lnTo>
                <a:lnTo>
                  <a:pt x="200939" y="38554"/>
                </a:lnTo>
                <a:lnTo>
                  <a:pt x="198305" y="40943"/>
                </a:lnTo>
                <a:lnTo>
                  <a:pt x="190865" y="43597"/>
                </a:lnTo>
                <a:lnTo>
                  <a:pt x="177156" y="45091"/>
                </a:lnTo>
                <a:lnTo>
                  <a:pt x="173984" y="46994"/>
                </a:lnTo>
                <a:lnTo>
                  <a:pt x="171869" y="49956"/>
                </a:lnTo>
                <a:lnTo>
                  <a:pt x="170459" y="53624"/>
                </a:lnTo>
                <a:lnTo>
                  <a:pt x="167827" y="56069"/>
                </a:lnTo>
                <a:lnTo>
                  <a:pt x="160385" y="58786"/>
                </a:lnTo>
                <a:lnTo>
                  <a:pt x="146676" y="60316"/>
                </a:lnTo>
                <a:lnTo>
                  <a:pt x="143504" y="62224"/>
                </a:lnTo>
                <a:lnTo>
                  <a:pt x="141390" y="65189"/>
                </a:lnTo>
                <a:lnTo>
                  <a:pt x="139980" y="68860"/>
                </a:lnTo>
                <a:lnTo>
                  <a:pt x="137346" y="71306"/>
                </a:lnTo>
                <a:lnTo>
                  <a:pt x="121804" y="77464"/>
                </a:lnTo>
                <a:lnTo>
                  <a:pt x="93763" y="104371"/>
                </a:lnTo>
                <a:lnTo>
                  <a:pt x="92129" y="114086"/>
                </a:lnTo>
                <a:lnTo>
                  <a:pt x="90205" y="116697"/>
                </a:lnTo>
                <a:lnTo>
                  <a:pt x="78379" y="121232"/>
                </a:lnTo>
                <a:lnTo>
                  <a:pt x="77169" y="126130"/>
                </a:lnTo>
                <a:lnTo>
                  <a:pt x="76846" y="129807"/>
                </a:lnTo>
                <a:lnTo>
                  <a:pt x="74937" y="132258"/>
                </a:lnTo>
                <a:lnTo>
                  <a:pt x="68301" y="134981"/>
                </a:lnTo>
                <a:lnTo>
                  <a:pt x="65854" y="137401"/>
                </a:lnTo>
                <a:lnTo>
                  <a:pt x="63135" y="144605"/>
                </a:lnTo>
                <a:lnTo>
                  <a:pt x="60717" y="147203"/>
                </a:lnTo>
                <a:lnTo>
                  <a:pt x="53514" y="150090"/>
                </a:lnTo>
                <a:lnTo>
                  <a:pt x="50916" y="152554"/>
                </a:lnTo>
                <a:lnTo>
                  <a:pt x="46404" y="165319"/>
                </a:lnTo>
                <a:lnTo>
                  <a:pt x="45922" y="175043"/>
                </a:lnTo>
                <a:lnTo>
                  <a:pt x="44161" y="177655"/>
                </a:lnTo>
                <a:lnTo>
                  <a:pt x="41295" y="179397"/>
                </a:lnTo>
                <a:lnTo>
                  <a:pt x="37690" y="180558"/>
                </a:lnTo>
                <a:lnTo>
                  <a:pt x="35287" y="183025"/>
                </a:lnTo>
                <a:lnTo>
                  <a:pt x="29209" y="198265"/>
                </a:lnTo>
                <a:lnTo>
                  <a:pt x="17414" y="211038"/>
                </a:lnTo>
                <a:lnTo>
                  <a:pt x="15431" y="226278"/>
                </a:lnTo>
                <a:lnTo>
                  <a:pt x="15296" y="236002"/>
                </a:lnTo>
                <a:lnTo>
                  <a:pt x="13585" y="238615"/>
                </a:lnTo>
                <a:lnTo>
                  <a:pt x="10749" y="240357"/>
                </a:lnTo>
                <a:lnTo>
                  <a:pt x="2124" y="243152"/>
                </a:lnTo>
                <a:lnTo>
                  <a:pt x="944" y="248050"/>
                </a:lnTo>
                <a:lnTo>
                  <a:pt x="0" y="312245"/>
                </a:lnTo>
                <a:lnTo>
                  <a:pt x="1693" y="314843"/>
                </a:lnTo>
                <a:lnTo>
                  <a:pt x="4516" y="316575"/>
                </a:lnTo>
                <a:lnTo>
                  <a:pt x="13121" y="319356"/>
                </a:lnTo>
                <a:lnTo>
                  <a:pt x="14298" y="324251"/>
                </a:lnTo>
                <a:lnTo>
                  <a:pt x="15224" y="335089"/>
                </a:lnTo>
                <a:lnTo>
                  <a:pt x="60327" y="380367"/>
                </a:lnTo>
                <a:lnTo>
                  <a:pt x="68862" y="380813"/>
                </a:lnTo>
                <a:lnTo>
                  <a:pt x="71309" y="382568"/>
                </a:lnTo>
                <a:lnTo>
                  <a:pt x="72939" y="385432"/>
                </a:lnTo>
                <a:lnTo>
                  <a:pt x="76009" y="395607"/>
                </a:lnTo>
                <a:lnTo>
                  <a:pt x="98898" y="396224"/>
                </a:lnTo>
                <a:lnTo>
                  <a:pt x="101492" y="397922"/>
                </a:lnTo>
                <a:lnTo>
                  <a:pt x="103221" y="400748"/>
                </a:lnTo>
                <a:lnTo>
                  <a:pt x="105997" y="409360"/>
                </a:lnTo>
                <a:lnTo>
                  <a:pt x="110892" y="410538"/>
                </a:lnTo>
                <a:lnTo>
                  <a:pt x="136476" y="411475"/>
                </a:lnTo>
                <a:lnTo>
                  <a:pt x="150222" y="424601"/>
                </a:lnTo>
                <a:lnTo>
                  <a:pt x="165331" y="426534"/>
                </a:lnTo>
                <a:lnTo>
                  <a:pt x="197432" y="426720"/>
                </a:lnTo>
                <a:lnTo>
                  <a:pt x="211181" y="439842"/>
                </a:lnTo>
                <a:lnTo>
                  <a:pt x="227916" y="441905"/>
                </a:lnTo>
                <a:lnTo>
                  <a:pt x="302477" y="441960"/>
                </a:lnTo>
                <a:lnTo>
                  <a:pt x="378674" y="441960"/>
                </a:lnTo>
                <a:lnTo>
                  <a:pt x="380311" y="441960"/>
                </a:lnTo>
                <a:lnTo>
                  <a:pt x="394061" y="455081"/>
                </a:lnTo>
                <a:lnTo>
                  <a:pt x="409170" y="457014"/>
                </a:lnTo>
                <a:lnTo>
                  <a:pt x="484928" y="457200"/>
                </a:lnTo>
                <a:lnTo>
                  <a:pt x="486865" y="457200"/>
                </a:lnTo>
                <a:lnTo>
                  <a:pt x="495529" y="465290"/>
                </a:lnTo>
                <a:lnTo>
                  <a:pt x="497993" y="465980"/>
                </a:lnTo>
                <a:lnTo>
                  <a:pt x="499635" y="464747"/>
                </a:lnTo>
                <a:lnTo>
                  <a:pt x="502271" y="458691"/>
                </a:lnTo>
                <a:lnTo>
                  <a:pt x="514959" y="467968"/>
                </a:lnTo>
                <a:lnTo>
                  <a:pt x="532581" y="472266"/>
                </a:lnTo>
                <a:lnTo>
                  <a:pt x="608573" y="472440"/>
                </a:lnTo>
                <a:lnTo>
                  <a:pt x="608916" y="472440"/>
                </a:lnTo>
                <a:lnTo>
                  <a:pt x="622662" y="485562"/>
                </a:lnTo>
                <a:lnTo>
                  <a:pt x="637770" y="487494"/>
                </a:lnTo>
                <a:lnTo>
                  <a:pt x="713968" y="487680"/>
                </a:lnTo>
                <a:lnTo>
                  <a:pt x="790158" y="487680"/>
                </a:lnTo>
                <a:lnTo>
                  <a:pt x="865417" y="487680"/>
                </a:lnTo>
                <a:lnTo>
                  <a:pt x="891365" y="487680"/>
                </a:lnTo>
                <a:lnTo>
                  <a:pt x="893964" y="485987"/>
                </a:lnTo>
                <a:lnTo>
                  <a:pt x="895695" y="483165"/>
                </a:lnTo>
                <a:lnTo>
                  <a:pt x="896850" y="479590"/>
                </a:lnTo>
                <a:lnTo>
                  <a:pt x="899314" y="477206"/>
                </a:lnTo>
                <a:lnTo>
                  <a:pt x="912079" y="473068"/>
                </a:lnTo>
                <a:lnTo>
                  <a:pt x="928952" y="472456"/>
                </a:lnTo>
                <a:lnTo>
                  <a:pt x="937527" y="480535"/>
                </a:lnTo>
                <a:lnTo>
                  <a:pt x="939978" y="481223"/>
                </a:lnTo>
                <a:lnTo>
                  <a:pt x="941612" y="479989"/>
                </a:lnTo>
                <a:lnTo>
                  <a:pt x="944235" y="473931"/>
                </a:lnTo>
                <a:lnTo>
                  <a:pt x="959476" y="472479"/>
                </a:lnTo>
                <a:lnTo>
                  <a:pt x="998635" y="472440"/>
                </a:lnTo>
                <a:lnTo>
                  <a:pt x="1001037" y="470747"/>
                </a:lnTo>
                <a:lnTo>
                  <a:pt x="1002638" y="467924"/>
                </a:lnTo>
                <a:lnTo>
                  <a:pt x="1005652" y="457828"/>
                </a:lnTo>
                <a:lnTo>
                  <a:pt x="1034146" y="457201"/>
                </a:lnTo>
                <a:lnTo>
                  <a:pt x="1034871" y="455508"/>
                </a:lnTo>
                <a:lnTo>
                  <a:pt x="1035676" y="449110"/>
                </a:lnTo>
                <a:lnTo>
                  <a:pt x="1037584" y="446727"/>
                </a:lnTo>
                <a:lnTo>
                  <a:pt x="1050916" y="442146"/>
                </a:lnTo>
                <a:lnTo>
                  <a:pt x="1064625" y="441976"/>
                </a:lnTo>
                <a:lnTo>
                  <a:pt x="1065350" y="440278"/>
                </a:lnTo>
                <a:lnTo>
                  <a:pt x="1066156" y="433875"/>
                </a:lnTo>
                <a:lnTo>
                  <a:pt x="1068064" y="431490"/>
                </a:lnTo>
                <a:lnTo>
                  <a:pt x="1081850" y="426775"/>
                </a:lnTo>
                <a:lnTo>
                  <a:pt x="1090074" y="426736"/>
                </a:lnTo>
                <a:lnTo>
                  <a:pt x="1092476" y="425037"/>
                </a:lnTo>
                <a:lnTo>
                  <a:pt x="1094078" y="422212"/>
                </a:lnTo>
                <a:lnTo>
                  <a:pt x="1097224" y="411666"/>
                </a:lnTo>
                <a:lnTo>
                  <a:pt x="1105354" y="411535"/>
                </a:lnTo>
                <a:lnTo>
                  <a:pt x="1107743" y="409823"/>
                </a:lnTo>
                <a:lnTo>
                  <a:pt x="1112437" y="396520"/>
                </a:lnTo>
                <a:lnTo>
                  <a:pt x="1112465" y="396426"/>
                </a:lnTo>
                <a:lnTo>
                  <a:pt x="1127131" y="381632"/>
                </a:lnTo>
                <a:lnTo>
                  <a:pt x="1127760" y="305484"/>
                </a:lnTo>
                <a:lnTo>
                  <a:pt x="1127760" y="291739"/>
                </a:lnTo>
                <a:lnTo>
                  <a:pt x="1113147" y="275004"/>
                </a:lnTo>
                <a:lnTo>
                  <a:pt x="1112705" y="266432"/>
                </a:lnTo>
                <a:lnTo>
                  <a:pt x="1110950" y="263982"/>
                </a:lnTo>
                <a:lnTo>
                  <a:pt x="1108087" y="262348"/>
                </a:lnTo>
                <a:lnTo>
                  <a:pt x="1104485" y="261259"/>
                </a:lnTo>
                <a:lnTo>
                  <a:pt x="1102083" y="258839"/>
                </a:lnTo>
                <a:lnTo>
                  <a:pt x="1097468" y="244524"/>
                </a:lnTo>
                <a:lnTo>
                  <a:pt x="1068974" y="215535"/>
                </a:lnTo>
                <a:lnTo>
                  <a:pt x="1067445" y="205914"/>
                </a:lnTo>
                <a:lnTo>
                  <a:pt x="1065536" y="203316"/>
                </a:lnTo>
                <a:lnTo>
                  <a:pt x="1053735" y="198804"/>
                </a:lnTo>
                <a:lnTo>
                  <a:pt x="1052526" y="193909"/>
                </a:lnTo>
                <a:lnTo>
                  <a:pt x="1052204" y="190232"/>
                </a:lnTo>
                <a:lnTo>
                  <a:pt x="1050296" y="187782"/>
                </a:lnTo>
                <a:lnTo>
                  <a:pt x="1043661" y="185059"/>
                </a:lnTo>
                <a:lnTo>
                  <a:pt x="1041214" y="182639"/>
                </a:lnTo>
                <a:lnTo>
                  <a:pt x="1036964" y="169950"/>
                </a:lnTo>
                <a:lnTo>
                  <a:pt x="1032091" y="168666"/>
                </a:lnTo>
                <a:lnTo>
                  <a:pt x="1028421" y="168324"/>
                </a:lnTo>
                <a:lnTo>
                  <a:pt x="1025974" y="166403"/>
                </a:lnTo>
                <a:lnTo>
                  <a:pt x="1023255" y="159752"/>
                </a:lnTo>
                <a:lnTo>
                  <a:pt x="1020837" y="157301"/>
                </a:lnTo>
                <a:lnTo>
                  <a:pt x="1013635" y="154579"/>
                </a:lnTo>
                <a:lnTo>
                  <a:pt x="1011036" y="152159"/>
                </a:lnTo>
                <a:lnTo>
                  <a:pt x="1006524" y="139470"/>
                </a:lnTo>
                <a:lnTo>
                  <a:pt x="1001628" y="138186"/>
                </a:lnTo>
                <a:lnTo>
                  <a:pt x="997953" y="137844"/>
                </a:lnTo>
                <a:lnTo>
                  <a:pt x="995502" y="135923"/>
                </a:lnTo>
                <a:lnTo>
                  <a:pt x="992778" y="129272"/>
                </a:lnTo>
                <a:lnTo>
                  <a:pt x="990359" y="126822"/>
                </a:lnTo>
                <a:lnTo>
                  <a:pt x="977670" y="122565"/>
                </a:lnTo>
                <a:lnTo>
                  <a:pt x="976387" y="117691"/>
                </a:lnTo>
                <a:lnTo>
                  <a:pt x="976044" y="114021"/>
                </a:lnTo>
                <a:lnTo>
                  <a:pt x="974123" y="111574"/>
                </a:lnTo>
                <a:lnTo>
                  <a:pt x="959879" y="105416"/>
                </a:lnTo>
                <a:lnTo>
                  <a:pt x="945564" y="92084"/>
                </a:lnTo>
                <a:lnTo>
                  <a:pt x="936992" y="91631"/>
                </a:lnTo>
                <a:lnTo>
                  <a:pt x="934542" y="89874"/>
                </a:lnTo>
                <a:lnTo>
                  <a:pt x="932907" y="87009"/>
                </a:lnTo>
                <a:lnTo>
                  <a:pt x="931819" y="83406"/>
                </a:lnTo>
                <a:lnTo>
                  <a:pt x="929399" y="81004"/>
                </a:lnTo>
                <a:lnTo>
                  <a:pt x="916710" y="76833"/>
                </a:lnTo>
                <a:lnTo>
                  <a:pt x="891757" y="76216"/>
                </a:lnTo>
                <a:lnTo>
                  <a:pt x="889145" y="74518"/>
                </a:lnTo>
                <a:lnTo>
                  <a:pt x="887403" y="71692"/>
                </a:lnTo>
                <a:lnTo>
                  <a:pt x="886242" y="68114"/>
                </a:lnTo>
                <a:lnTo>
                  <a:pt x="883775" y="65730"/>
                </a:lnTo>
                <a:lnTo>
                  <a:pt x="871002" y="61588"/>
                </a:lnTo>
                <a:lnTo>
                  <a:pt x="830356" y="60961"/>
                </a:lnTo>
                <a:lnTo>
                  <a:pt x="821731" y="56445"/>
                </a:lnTo>
                <a:lnTo>
                  <a:pt x="810487" y="47839"/>
                </a:lnTo>
                <a:lnTo>
                  <a:pt x="793179" y="45775"/>
                </a:lnTo>
                <a:lnTo>
                  <a:pt x="764764" y="45721"/>
                </a:lnTo>
                <a:lnTo>
                  <a:pt x="749121" y="32599"/>
                </a:lnTo>
                <a:lnTo>
                  <a:pt x="733846" y="30666"/>
                </a:lnTo>
                <a:lnTo>
                  <a:pt x="688122" y="30480"/>
                </a:lnTo>
                <a:lnTo>
                  <a:pt x="687348" y="28787"/>
                </a:lnTo>
                <a:lnTo>
                  <a:pt x="686488" y="22390"/>
                </a:lnTo>
                <a:lnTo>
                  <a:pt x="684565" y="20006"/>
                </a:lnTo>
                <a:lnTo>
                  <a:pt x="672739" y="15868"/>
                </a:lnTo>
                <a:lnTo>
                  <a:pt x="632677" y="15241"/>
                </a:lnTo>
                <a:lnTo>
                  <a:pt x="630065" y="16934"/>
                </a:lnTo>
                <a:lnTo>
                  <a:pt x="628324" y="19756"/>
                </a:lnTo>
                <a:lnTo>
                  <a:pt x="625528" y="28362"/>
                </a:lnTo>
                <a:lnTo>
                  <a:pt x="620630" y="29538"/>
                </a:lnTo>
                <a:lnTo>
                  <a:pt x="609600" y="304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34244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Teacher Background Information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2971800"/>
            <a:ext cx="8229600" cy="3581400"/>
          </a:xfrm>
        </p:spPr>
        <p:txBody>
          <a:bodyPr>
            <a:normAutofit/>
          </a:bodyPr>
          <a:lstStyle/>
          <a:p>
            <a:r>
              <a:rPr lang="en-US" dirty="0" smtClean="0"/>
              <a:t>Refer to the </a:t>
            </a:r>
            <a:r>
              <a:rPr lang="en-US" b="1" dirty="0" smtClean="0"/>
              <a:t>Benchmark Clarifications of the Biology 1 End-of-Course Assessment Test Item Specifications Version 2 </a:t>
            </a:r>
            <a:r>
              <a:rPr lang="en-US" dirty="0" smtClean="0"/>
              <a:t>(pages 49-50) at: </a:t>
            </a:r>
            <a:r>
              <a:rPr lang="en-US" dirty="0">
                <a:hlinkClick r:id="rId3"/>
              </a:rPr>
              <a:t>http://</a:t>
            </a:r>
            <a:r>
              <a:rPr lang="en-US" dirty="0" smtClean="0">
                <a:hlinkClick r:id="rId3"/>
              </a:rPr>
              <a:t>fcat.fldoe.org/eoc/pdf/BiologyFL11Sp.pdf</a:t>
            </a:r>
            <a:r>
              <a:rPr lang="en-US" dirty="0" smtClean="0"/>
              <a:t> </a:t>
            </a:r>
            <a:endParaRPr lang="en-US" dirty="0"/>
          </a:p>
          <a:p>
            <a:pPr marL="0" indent="0">
              <a:buNone/>
            </a:pPr>
            <a:endParaRPr lang="en-US" dirty="0" smtClean="0"/>
          </a:p>
          <a:p>
            <a:r>
              <a:rPr lang="en-US" dirty="0"/>
              <a:t>Refer </a:t>
            </a:r>
            <a:r>
              <a:rPr lang="en-US" dirty="0" smtClean="0"/>
              <a:t>to the CPALMS Standards page for SC.912.L.14.26 at: </a:t>
            </a:r>
            <a:r>
              <a:rPr lang="en-US" dirty="0">
                <a:hlinkClick r:id="rId4"/>
              </a:rPr>
              <a:t>http://www.cpalms.org/Public/PreviewStandard/Preview/1964#/#</a:t>
            </a:r>
            <a:r>
              <a:rPr lang="en-US" dirty="0" smtClean="0">
                <a:hlinkClick r:id="rId4"/>
              </a:rPr>
              <a:t>icts-toggle</a:t>
            </a:r>
            <a:r>
              <a:rPr lang="en-US" dirty="0" smtClean="0"/>
              <a:t> </a:t>
            </a:r>
            <a:endParaRPr lang="en-US" dirty="0"/>
          </a:p>
          <a:p>
            <a:endParaRPr lang="en-US" dirty="0" smtClean="0"/>
          </a:p>
          <a:p>
            <a:pPr marL="0" indent="0">
              <a:buNone/>
            </a:pP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068542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39762"/>
          </a:xfrm>
        </p:spPr>
        <p:txBody>
          <a:bodyPr>
            <a:normAutofit fontScale="90000"/>
          </a:bodyPr>
          <a:lstStyle/>
          <a:p>
            <a:r>
              <a:rPr lang="en-US" dirty="0" smtClean="0">
                <a:effectLst>
                  <a:outerShdw blurRad="38100" dist="38100" dir="2700000" algn="tl">
                    <a:srgbClr val="000000">
                      <a:alpha val="43137"/>
                    </a:srgbClr>
                  </a:outerShdw>
                </a:effectLst>
              </a:rPr>
              <a:t>Teaching Tips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6400" y="762000"/>
            <a:ext cx="8763000" cy="5943600"/>
          </a:xfrm>
        </p:spPr>
        <p:txBody>
          <a:bodyPr>
            <a:normAutofit fontScale="25000" lnSpcReduction="20000"/>
          </a:bodyPr>
          <a:lstStyle/>
          <a:p>
            <a:pPr marL="0" indent="0" algn="r">
              <a:buNone/>
            </a:pPr>
            <a:r>
              <a:rPr lang="en-US" b="1" dirty="0"/>
              <a:t>Common Core State Standards Institute Summer 2013</a:t>
            </a:r>
          </a:p>
          <a:p>
            <a:pPr marL="0" indent="0" algn="r">
              <a:buNone/>
            </a:pPr>
            <a:r>
              <a:rPr lang="en-US" b="1" dirty="0"/>
              <a:t>Rev 9.6 Adapted with permission from Volusia District Science Office Common Core in Science.docx</a:t>
            </a:r>
          </a:p>
          <a:p>
            <a:pPr marL="0" indent="0" algn="r">
              <a:buNone/>
            </a:pPr>
            <a:r>
              <a:rPr lang="en-US" b="1" dirty="0"/>
              <a:t>Common Core Literacy Standards Supports Science</a:t>
            </a:r>
          </a:p>
          <a:p>
            <a:pPr marL="0" indent="0">
              <a:buNone/>
            </a:pPr>
            <a:r>
              <a:rPr lang="en-US" sz="4000" b="1" dirty="0"/>
              <a:t>Instructional Methods</a:t>
            </a:r>
          </a:p>
          <a:p>
            <a:pPr marL="0" indent="0">
              <a:buNone/>
            </a:pPr>
            <a:r>
              <a:rPr lang="en-US" sz="4000" dirty="0"/>
              <a:t>The preferred method to deliver instruction is the </a:t>
            </a:r>
            <a:r>
              <a:rPr lang="en-US" sz="4000" b="1" dirty="0"/>
              <a:t>5 E instructional Model</a:t>
            </a:r>
            <a:r>
              <a:rPr lang="en-US" sz="4000" dirty="0"/>
              <a:t>. Under this method, both NGSSS and CCSS (common core)</a:t>
            </a:r>
          </a:p>
          <a:p>
            <a:pPr marL="0" indent="0">
              <a:buNone/>
            </a:pPr>
            <a:r>
              <a:rPr lang="en-US" sz="4000" dirty="0"/>
              <a:t>standards are integrated into science instruction on a daily basis. At its most fundamental level, the 5 E Model is an approach to unit</a:t>
            </a:r>
          </a:p>
          <a:p>
            <a:pPr marL="0" indent="0">
              <a:buNone/>
            </a:pPr>
            <a:r>
              <a:rPr lang="en-US" sz="4000" dirty="0"/>
              <a:t>lesson planning based on a single topic that is aligned to the NGSSS and supported by CCSS.</a:t>
            </a:r>
          </a:p>
          <a:p>
            <a:pPr marL="0" indent="0">
              <a:buNone/>
            </a:pPr>
            <a:r>
              <a:rPr lang="en-US" sz="4000" dirty="0"/>
              <a:t>Activity before Content (ABC) and Content before Vocabulary (CBV) are fully integrated with Common Core standards (CCSS) and are</a:t>
            </a:r>
          </a:p>
          <a:p>
            <a:pPr marL="0" indent="0">
              <a:buNone/>
            </a:pPr>
            <a:r>
              <a:rPr lang="en-US" sz="4000" dirty="0"/>
              <a:t>central to the 5 E Model of Instruction. As such, instruction has the following steps:</a:t>
            </a:r>
          </a:p>
          <a:p>
            <a:pPr marL="0" indent="0">
              <a:buNone/>
            </a:pPr>
            <a:endParaRPr lang="en-US" b="1"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4000" dirty="0"/>
              <a:t>These steps can be used sequentially, but instruction is more deliberate when used as a cycle of learning. It is important to note that not all 5 E’s are present in one science class period but extend over time throughout the unit lesson.</a:t>
            </a:r>
          </a:p>
          <a:p>
            <a:pPr marL="0" indent="0">
              <a:buNone/>
            </a:pPr>
            <a:endParaRPr lang="en-US" sz="4000" dirty="0"/>
          </a:p>
          <a:p>
            <a:pPr marL="0" indent="0">
              <a:buNone/>
            </a:pPr>
            <a:r>
              <a:rPr lang="en-US" sz="4000" dirty="0"/>
              <a:t>Deliberate Practices for Instruction include (among others):</a:t>
            </a:r>
          </a:p>
          <a:p>
            <a:pPr>
              <a:buFont typeface="Wingdings" pitchFamily="2" charset="2"/>
              <a:buChar char="q"/>
            </a:pPr>
            <a:r>
              <a:rPr lang="en-US" sz="4000" dirty="0"/>
              <a:t> 5 E Model of Instruction delivered with relevance and rigor</a:t>
            </a:r>
          </a:p>
          <a:p>
            <a:pPr>
              <a:buFont typeface="Wingdings" pitchFamily="2" charset="2"/>
              <a:buChar char="q"/>
            </a:pPr>
            <a:r>
              <a:rPr lang="en-US" sz="4000" dirty="0"/>
              <a:t> Interactive Science Notebook (ISN) or Cornell Notes</a:t>
            </a:r>
          </a:p>
          <a:p>
            <a:pPr>
              <a:buFont typeface="Wingdings" pitchFamily="2" charset="2"/>
              <a:buChar char="q"/>
            </a:pPr>
            <a:r>
              <a:rPr lang="en-US" sz="4000" dirty="0"/>
              <a:t> Frequent formative assessments</a:t>
            </a:r>
          </a:p>
          <a:p>
            <a:pPr>
              <a:buFont typeface="Wingdings" pitchFamily="2" charset="2"/>
              <a:buChar char="q"/>
            </a:pPr>
            <a:r>
              <a:rPr lang="en-US" sz="4000" dirty="0"/>
              <a:t> Formal Lab Write‐ups</a:t>
            </a:r>
          </a:p>
          <a:p>
            <a:pPr>
              <a:buFont typeface="Wingdings" pitchFamily="2" charset="2"/>
              <a:buChar char="q"/>
            </a:pPr>
            <a:r>
              <a:rPr lang="en-US" sz="4000" dirty="0"/>
              <a:t> Class Discussion and Debates</a:t>
            </a:r>
          </a:p>
          <a:p>
            <a:pPr>
              <a:buFont typeface="Wingdings" pitchFamily="2" charset="2"/>
              <a:buChar char="q"/>
            </a:pPr>
            <a:r>
              <a:rPr lang="en-US" sz="4000" dirty="0"/>
              <a:t> Integration with STEM and Technology initiatives</a:t>
            </a:r>
          </a:p>
        </p:txBody>
      </p:sp>
      <p:graphicFrame>
        <p:nvGraphicFramePr>
          <p:cNvPr id="4" name="Table 3"/>
          <p:cNvGraphicFramePr>
            <a:graphicFrameLocks noGrp="1"/>
          </p:cNvGraphicFramePr>
          <p:nvPr>
            <p:extLst>
              <p:ext uri="{D42A27DB-BD31-4B8C-83A1-F6EECF244321}">
                <p14:modId xmlns:p14="http://schemas.microsoft.com/office/powerpoint/2010/main" val="1379551166"/>
              </p:ext>
            </p:extLst>
          </p:nvPr>
        </p:nvGraphicFramePr>
        <p:xfrm>
          <a:off x="1828800" y="2209800"/>
          <a:ext cx="8534400" cy="3083560"/>
        </p:xfrm>
        <a:graphic>
          <a:graphicData uri="http://schemas.openxmlformats.org/drawingml/2006/table">
            <a:tbl>
              <a:tblPr firstRow="1" bandRow="1">
                <a:tableStyleId>{5C22544A-7EE6-4342-B048-85BDC9FD1C3A}</a:tableStyleId>
              </a:tblPr>
              <a:tblGrid>
                <a:gridCol w="1143000"/>
                <a:gridCol w="3810000"/>
                <a:gridCol w="3581400"/>
              </a:tblGrid>
              <a:tr h="381000">
                <a:tc>
                  <a:txBody>
                    <a:bodyPr/>
                    <a:lstStyle/>
                    <a:p>
                      <a:r>
                        <a:rPr lang="en-US" dirty="0" smtClean="0"/>
                        <a:t>5E’s</a:t>
                      </a:r>
                      <a:endParaRPr lang="en-US" dirty="0"/>
                    </a:p>
                  </a:txBody>
                  <a:tcPr/>
                </a:tc>
                <a:tc>
                  <a:txBody>
                    <a:bodyPr/>
                    <a:lstStyle/>
                    <a:p>
                      <a:r>
                        <a:rPr lang="en-US" dirty="0" smtClean="0"/>
                        <a:t>Description</a:t>
                      </a:r>
                      <a:endParaRPr lang="en-US" dirty="0"/>
                    </a:p>
                  </a:txBody>
                  <a:tcPr/>
                </a:tc>
                <a:tc>
                  <a:txBody>
                    <a:bodyPr/>
                    <a:lstStyle/>
                    <a:p>
                      <a:r>
                        <a:rPr lang="en-US" dirty="0" smtClean="0"/>
                        <a:t>Examples </a:t>
                      </a:r>
                      <a:endParaRPr lang="en-US" dirty="0"/>
                    </a:p>
                  </a:txBody>
                  <a:tcPr/>
                </a:tc>
              </a:tr>
              <a:tr h="406400">
                <a:tc>
                  <a:txBody>
                    <a:bodyPr/>
                    <a:lstStyle/>
                    <a:p>
                      <a:r>
                        <a:rPr lang="en-US" dirty="0" smtClean="0"/>
                        <a:t>Engage</a:t>
                      </a:r>
                      <a:endParaRPr lang="en-US" dirty="0"/>
                    </a:p>
                  </a:txBody>
                  <a:tcPr/>
                </a:tc>
                <a:tc>
                  <a:txBody>
                    <a:bodyPr/>
                    <a:lstStyle/>
                    <a:p>
                      <a:r>
                        <a:rPr lang="en-US" sz="1000" b="0" i="0" u="none" strike="noStrike" kern="1200" baseline="0" dirty="0" smtClean="0">
                          <a:solidFill>
                            <a:schemeClr val="dk1"/>
                          </a:solidFill>
                          <a:latin typeface="+mn-lt"/>
                          <a:ea typeface="+mn-ea"/>
                          <a:cs typeface="+mn-cs"/>
                        </a:rPr>
                        <a:t>Learners </a:t>
                      </a:r>
                      <a:r>
                        <a:rPr lang="en-US" sz="1000" b="0" i="1" u="none" strike="noStrike" kern="1200" baseline="0" dirty="0" smtClean="0">
                          <a:solidFill>
                            <a:schemeClr val="dk1"/>
                          </a:solidFill>
                          <a:latin typeface="+mn-lt"/>
                          <a:ea typeface="+mn-ea"/>
                          <a:cs typeface="+mn-cs"/>
                        </a:rPr>
                        <a:t>engage </a:t>
                      </a:r>
                      <a:r>
                        <a:rPr lang="en-US" sz="1000" b="0" i="0" u="none" strike="noStrike" kern="1200" baseline="0" dirty="0" smtClean="0">
                          <a:solidFill>
                            <a:schemeClr val="dk1"/>
                          </a:solidFill>
                          <a:latin typeface="+mn-lt"/>
                          <a:ea typeface="+mn-ea"/>
                          <a:cs typeface="+mn-cs"/>
                        </a:rPr>
                        <a:t>with an activity that captures their thinking,</a:t>
                      </a:r>
                    </a:p>
                    <a:p>
                      <a:r>
                        <a:rPr lang="en-US" sz="1000" b="0" i="0" u="none" strike="noStrike" kern="1200" baseline="0" dirty="0" smtClean="0">
                          <a:solidFill>
                            <a:schemeClr val="dk1"/>
                          </a:solidFill>
                          <a:latin typeface="+mn-lt"/>
                          <a:ea typeface="+mn-ea"/>
                          <a:cs typeface="+mn-cs"/>
                        </a:rPr>
                        <a:t>access prior knowledge and reveals misconceptions.</a:t>
                      </a:r>
                      <a:endParaRPr lang="en-US" sz="1000" dirty="0"/>
                    </a:p>
                  </a:txBody>
                  <a:tcPr/>
                </a:tc>
                <a:tc>
                  <a:txBody>
                    <a:bodyPr/>
                    <a:lstStyle/>
                    <a:p>
                      <a:r>
                        <a:rPr lang="en-US" sz="1000" b="0" i="0" u="none" strike="noStrike" kern="1200" baseline="0" dirty="0" smtClean="0">
                          <a:solidFill>
                            <a:schemeClr val="dk1"/>
                          </a:solidFill>
                          <a:latin typeface="+mn-lt"/>
                          <a:ea typeface="+mn-ea"/>
                          <a:cs typeface="+mn-cs"/>
                        </a:rPr>
                        <a:t>video hooks, demonstrations, Page </a:t>
                      </a:r>
                      <a:r>
                        <a:rPr lang="en-US" sz="1000" b="0" i="0" u="none" strike="noStrike" kern="1200" baseline="0" dirty="0" err="1" smtClean="0">
                          <a:solidFill>
                            <a:schemeClr val="dk1"/>
                          </a:solidFill>
                          <a:latin typeface="+mn-lt"/>
                          <a:ea typeface="+mn-ea"/>
                          <a:cs typeface="+mn-cs"/>
                        </a:rPr>
                        <a:t>Keeley</a:t>
                      </a:r>
                      <a:endParaRPr lang="en-US" sz="1000" b="0" i="0" u="none" strike="noStrike" kern="1200" baseline="0" dirty="0" smtClean="0">
                        <a:solidFill>
                          <a:schemeClr val="dk1"/>
                        </a:solidFill>
                        <a:latin typeface="+mn-lt"/>
                        <a:ea typeface="+mn-ea"/>
                        <a:cs typeface="+mn-cs"/>
                      </a:endParaRPr>
                    </a:p>
                    <a:p>
                      <a:r>
                        <a:rPr lang="en-US" sz="1000" b="0" i="0" u="none" strike="noStrike" kern="1200" baseline="0" dirty="0" smtClean="0">
                          <a:solidFill>
                            <a:schemeClr val="dk1"/>
                          </a:solidFill>
                          <a:latin typeface="+mn-lt"/>
                          <a:ea typeface="+mn-ea"/>
                          <a:cs typeface="+mn-cs"/>
                        </a:rPr>
                        <a:t>probes, articles, ISN (interactive science notebook) “preview”, discussions</a:t>
                      </a:r>
                      <a:endParaRPr lang="en-US" sz="1000" dirty="0"/>
                    </a:p>
                  </a:txBody>
                  <a:tcPr/>
                </a:tc>
              </a:tr>
              <a:tr h="406400">
                <a:tc>
                  <a:txBody>
                    <a:bodyPr/>
                    <a:lstStyle/>
                    <a:p>
                      <a:r>
                        <a:rPr lang="en-US" dirty="0" smtClean="0"/>
                        <a:t>Explore</a:t>
                      </a:r>
                      <a:endParaRPr lang="en-US" dirty="0"/>
                    </a:p>
                  </a:txBody>
                  <a:tcPr/>
                </a:tc>
                <a:tc>
                  <a:txBody>
                    <a:bodyPr/>
                    <a:lstStyle/>
                    <a:p>
                      <a:r>
                        <a:rPr lang="en-US" sz="1000" b="0" i="0" u="none" strike="noStrike" kern="1200" baseline="0" dirty="0" smtClean="0">
                          <a:solidFill>
                            <a:schemeClr val="dk1"/>
                          </a:solidFill>
                          <a:latin typeface="+mn-lt"/>
                          <a:ea typeface="+mn-ea"/>
                          <a:cs typeface="+mn-cs"/>
                        </a:rPr>
                        <a:t>Learners </a:t>
                      </a:r>
                      <a:r>
                        <a:rPr lang="en-US" sz="1000" b="0" i="1" u="none" strike="noStrike" kern="1200" baseline="0" dirty="0" smtClean="0">
                          <a:solidFill>
                            <a:schemeClr val="dk1"/>
                          </a:solidFill>
                          <a:latin typeface="+mn-lt"/>
                          <a:ea typeface="+mn-ea"/>
                          <a:cs typeface="+mn-cs"/>
                        </a:rPr>
                        <a:t>explore </a:t>
                      </a:r>
                      <a:r>
                        <a:rPr lang="en-US" sz="1000" b="0" i="0" u="none" strike="noStrike" kern="1200" baseline="0" dirty="0" smtClean="0">
                          <a:solidFill>
                            <a:schemeClr val="dk1"/>
                          </a:solidFill>
                          <a:latin typeface="+mn-lt"/>
                          <a:ea typeface="+mn-ea"/>
                          <a:cs typeface="+mn-cs"/>
                        </a:rPr>
                        <a:t>common, hands‐on experiences that help them</a:t>
                      </a:r>
                    </a:p>
                    <a:p>
                      <a:r>
                        <a:rPr lang="en-US" sz="1000" b="0" i="0" u="none" strike="noStrike" kern="1200" baseline="0" dirty="0" smtClean="0">
                          <a:solidFill>
                            <a:schemeClr val="dk1"/>
                          </a:solidFill>
                          <a:latin typeface="+mn-lt"/>
                          <a:ea typeface="+mn-ea"/>
                          <a:cs typeface="+mn-cs"/>
                        </a:rPr>
                        <a:t>begin constructing concepts and skills aligned to benchmarks.</a:t>
                      </a:r>
                      <a:endParaRPr lang="en-US" sz="1000" dirty="0"/>
                    </a:p>
                  </a:txBody>
                  <a:tcPr/>
                </a:tc>
                <a:tc>
                  <a:txBody>
                    <a:bodyPr/>
                    <a:lstStyle/>
                    <a:p>
                      <a:r>
                        <a:rPr lang="en-US" sz="1000" b="0" i="0" u="none" strike="noStrike" kern="1200" baseline="0" dirty="0" smtClean="0">
                          <a:solidFill>
                            <a:schemeClr val="dk1"/>
                          </a:solidFill>
                          <a:latin typeface="+mn-lt"/>
                          <a:ea typeface="+mn-ea"/>
                          <a:cs typeface="+mn-cs"/>
                        </a:rPr>
                        <a:t>discovery activities; investigations, labs;</a:t>
                      </a:r>
                    </a:p>
                    <a:p>
                      <a:r>
                        <a:rPr lang="en-US" sz="1000" b="0" i="0" u="none" strike="noStrike" kern="1200" baseline="0" dirty="0" smtClean="0">
                          <a:solidFill>
                            <a:schemeClr val="dk1"/>
                          </a:solidFill>
                          <a:latin typeface="+mn-lt"/>
                          <a:ea typeface="+mn-ea"/>
                          <a:cs typeface="+mn-cs"/>
                        </a:rPr>
                        <a:t>research; discussion</a:t>
                      </a:r>
                      <a:endParaRPr lang="en-US" sz="1000" dirty="0"/>
                    </a:p>
                  </a:txBody>
                  <a:tcPr/>
                </a:tc>
              </a:tr>
              <a:tr h="406400">
                <a:tc>
                  <a:txBody>
                    <a:bodyPr/>
                    <a:lstStyle/>
                    <a:p>
                      <a:r>
                        <a:rPr lang="en-US" dirty="0" smtClean="0"/>
                        <a:t>Explain</a:t>
                      </a:r>
                      <a:endParaRPr lang="en-US" dirty="0"/>
                    </a:p>
                  </a:txBody>
                  <a:tcPr/>
                </a:tc>
                <a:tc>
                  <a:txBody>
                    <a:bodyPr/>
                    <a:lstStyle/>
                    <a:p>
                      <a:r>
                        <a:rPr lang="en-US" sz="1000" b="0" i="0" u="none" strike="noStrike" kern="1200" baseline="0" dirty="0" smtClean="0">
                          <a:solidFill>
                            <a:schemeClr val="dk1"/>
                          </a:solidFill>
                          <a:latin typeface="+mn-lt"/>
                          <a:ea typeface="+mn-ea"/>
                          <a:cs typeface="+mn-cs"/>
                        </a:rPr>
                        <a:t>Learners </a:t>
                      </a:r>
                      <a:r>
                        <a:rPr lang="en-US" sz="1000" b="0" i="1" u="none" strike="noStrike" kern="1200" baseline="0" dirty="0" smtClean="0">
                          <a:solidFill>
                            <a:schemeClr val="dk1"/>
                          </a:solidFill>
                          <a:latin typeface="+mn-lt"/>
                          <a:ea typeface="+mn-ea"/>
                          <a:cs typeface="+mn-cs"/>
                        </a:rPr>
                        <a:t>explain </a:t>
                      </a:r>
                      <a:r>
                        <a:rPr lang="en-US" sz="1000" b="0" i="0" u="none" strike="noStrike" kern="1200" baseline="0" dirty="0" smtClean="0">
                          <a:solidFill>
                            <a:schemeClr val="dk1"/>
                          </a:solidFill>
                          <a:latin typeface="+mn-lt"/>
                          <a:ea typeface="+mn-ea"/>
                          <a:cs typeface="+mn-cs"/>
                        </a:rPr>
                        <a:t>through analysis of their exploration so their</a:t>
                      </a:r>
                    </a:p>
                    <a:p>
                      <a:r>
                        <a:rPr lang="en-US" sz="1000" b="0" i="0" u="none" strike="noStrike" kern="1200" baseline="0" dirty="0" smtClean="0">
                          <a:solidFill>
                            <a:schemeClr val="dk1"/>
                          </a:solidFill>
                          <a:latin typeface="+mn-lt"/>
                          <a:ea typeface="+mn-ea"/>
                          <a:cs typeface="+mn-cs"/>
                        </a:rPr>
                        <a:t>understanding is clarified and modified by teacher using scientific</a:t>
                      </a:r>
                    </a:p>
                    <a:p>
                      <a:r>
                        <a:rPr lang="en-US" sz="1000" b="0" i="0" u="none" strike="noStrike" kern="1200" baseline="0" dirty="0" smtClean="0">
                          <a:solidFill>
                            <a:schemeClr val="dk1"/>
                          </a:solidFill>
                          <a:latin typeface="+mn-lt"/>
                          <a:ea typeface="+mn-ea"/>
                          <a:cs typeface="+mn-cs"/>
                        </a:rPr>
                        <a:t>terminology.</a:t>
                      </a:r>
                      <a:endParaRPr lang="en-US" sz="1000" dirty="0"/>
                    </a:p>
                  </a:txBody>
                  <a:tcPr/>
                </a:tc>
                <a:tc>
                  <a:txBody>
                    <a:bodyPr/>
                    <a:lstStyle/>
                    <a:p>
                      <a:r>
                        <a:rPr lang="en-US" sz="1000" b="0" i="0" u="none" strike="noStrike" kern="1200" baseline="0" dirty="0" smtClean="0">
                          <a:solidFill>
                            <a:schemeClr val="dk1"/>
                          </a:solidFill>
                          <a:latin typeface="+mn-lt"/>
                          <a:ea typeface="+mn-ea"/>
                          <a:cs typeface="+mn-cs"/>
                        </a:rPr>
                        <a:t>lectures, textbooks, </a:t>
                      </a:r>
                      <a:r>
                        <a:rPr lang="en-US" sz="1000" b="0" i="0" u="none" strike="noStrike" kern="1200" baseline="0" dirty="0" err="1" smtClean="0">
                          <a:solidFill>
                            <a:schemeClr val="dk1"/>
                          </a:solidFill>
                          <a:latin typeface="+mn-lt"/>
                          <a:ea typeface="+mn-ea"/>
                          <a:cs typeface="+mn-cs"/>
                        </a:rPr>
                        <a:t>PowerPoints</a:t>
                      </a:r>
                      <a:r>
                        <a:rPr lang="en-US" sz="1000" b="0" i="0" u="none" strike="noStrike" kern="1200" baseline="0" dirty="0" smtClean="0">
                          <a:solidFill>
                            <a:schemeClr val="dk1"/>
                          </a:solidFill>
                          <a:latin typeface="+mn-lt"/>
                          <a:ea typeface="+mn-ea"/>
                          <a:cs typeface="+mn-cs"/>
                        </a:rPr>
                        <a:t>, ISN/Cornell</a:t>
                      </a:r>
                    </a:p>
                    <a:p>
                      <a:r>
                        <a:rPr lang="en-US" sz="1000" b="0" i="0" u="none" strike="noStrike" kern="1200" baseline="0" dirty="0" smtClean="0">
                          <a:solidFill>
                            <a:schemeClr val="dk1"/>
                          </a:solidFill>
                          <a:latin typeface="+mn-lt"/>
                          <a:ea typeface="+mn-ea"/>
                          <a:cs typeface="+mn-cs"/>
                        </a:rPr>
                        <a:t>Notes, Safari Montage, Thinking Maps,</a:t>
                      </a:r>
                    </a:p>
                    <a:p>
                      <a:r>
                        <a:rPr lang="en-US" sz="1000" b="0" i="0" u="none" strike="noStrike" kern="1200" baseline="0" dirty="0" smtClean="0">
                          <a:solidFill>
                            <a:schemeClr val="dk1"/>
                          </a:solidFill>
                          <a:latin typeface="+mn-lt"/>
                          <a:ea typeface="+mn-ea"/>
                          <a:cs typeface="+mn-cs"/>
                        </a:rPr>
                        <a:t>various text supports</a:t>
                      </a:r>
                      <a:endParaRPr lang="en-US" sz="1000" dirty="0"/>
                    </a:p>
                  </a:txBody>
                  <a:tcPr/>
                </a:tc>
              </a:tr>
              <a:tr h="406400">
                <a:tc>
                  <a:txBody>
                    <a:bodyPr/>
                    <a:lstStyle/>
                    <a:p>
                      <a:r>
                        <a:rPr lang="en-US" dirty="0" smtClean="0"/>
                        <a:t>Elaborate</a:t>
                      </a:r>
                      <a:endParaRPr lang="en-US" dirty="0"/>
                    </a:p>
                  </a:txBody>
                  <a:tcPr/>
                </a:tc>
                <a:tc>
                  <a:txBody>
                    <a:bodyPr/>
                    <a:lstStyle/>
                    <a:p>
                      <a:r>
                        <a:rPr lang="en-US" sz="1000" b="0" i="0" u="none" strike="noStrike" kern="1200" baseline="0" dirty="0" smtClean="0">
                          <a:solidFill>
                            <a:schemeClr val="dk1"/>
                          </a:solidFill>
                          <a:latin typeface="+mn-lt"/>
                          <a:ea typeface="+mn-ea"/>
                          <a:cs typeface="+mn-cs"/>
                        </a:rPr>
                        <a:t>Learners </a:t>
                      </a:r>
                      <a:r>
                        <a:rPr lang="en-US" sz="1000" b="0" i="1" u="none" strike="noStrike" kern="1200" baseline="0" dirty="0" smtClean="0">
                          <a:solidFill>
                            <a:schemeClr val="dk1"/>
                          </a:solidFill>
                          <a:latin typeface="+mn-lt"/>
                          <a:ea typeface="+mn-ea"/>
                          <a:cs typeface="+mn-cs"/>
                        </a:rPr>
                        <a:t>elaborate </a:t>
                      </a:r>
                      <a:r>
                        <a:rPr lang="en-US" sz="1000" b="0" i="0" u="none" strike="noStrike" kern="1200" baseline="0" dirty="0" smtClean="0">
                          <a:solidFill>
                            <a:schemeClr val="dk1"/>
                          </a:solidFill>
                          <a:latin typeface="+mn-lt"/>
                          <a:ea typeface="+mn-ea"/>
                          <a:cs typeface="+mn-cs"/>
                        </a:rPr>
                        <a:t>and solidify their understanding of the</a:t>
                      </a:r>
                    </a:p>
                    <a:p>
                      <a:r>
                        <a:rPr lang="en-US" sz="1000" b="0" i="0" u="none" strike="noStrike" kern="1200" baseline="0" dirty="0" smtClean="0">
                          <a:solidFill>
                            <a:schemeClr val="dk1"/>
                          </a:solidFill>
                          <a:latin typeface="+mn-lt"/>
                          <a:ea typeface="+mn-ea"/>
                          <a:cs typeface="+mn-cs"/>
                        </a:rPr>
                        <a:t>concept and apply a real‐world situation resulting in a deeper</a:t>
                      </a:r>
                    </a:p>
                    <a:p>
                      <a:r>
                        <a:rPr lang="en-US" sz="1000" b="0" i="0" u="none" strike="noStrike" kern="1200" baseline="0" dirty="0" smtClean="0">
                          <a:solidFill>
                            <a:schemeClr val="dk1"/>
                          </a:solidFill>
                          <a:latin typeface="+mn-lt"/>
                          <a:ea typeface="+mn-ea"/>
                          <a:cs typeface="+mn-cs"/>
                        </a:rPr>
                        <a:t>understanding.</a:t>
                      </a:r>
                      <a:endParaRPr lang="en-US" sz="1000" dirty="0"/>
                    </a:p>
                  </a:txBody>
                  <a:tcPr/>
                </a:tc>
                <a:tc>
                  <a:txBody>
                    <a:bodyPr/>
                    <a:lstStyle/>
                    <a:p>
                      <a:r>
                        <a:rPr lang="en-US" sz="1000" b="0" i="0" u="none" strike="noStrike" kern="1200" baseline="0" dirty="0" smtClean="0">
                          <a:solidFill>
                            <a:schemeClr val="dk1"/>
                          </a:solidFill>
                          <a:latin typeface="+mn-lt"/>
                          <a:ea typeface="+mn-ea"/>
                          <a:cs typeface="+mn-cs"/>
                        </a:rPr>
                        <a:t>labs, debates, presentations, essays,</a:t>
                      </a:r>
                    </a:p>
                    <a:p>
                      <a:r>
                        <a:rPr lang="en-US" sz="1000" b="0" i="0" u="none" strike="noStrike" kern="1200" baseline="0" dirty="0" smtClean="0">
                          <a:solidFill>
                            <a:schemeClr val="dk1"/>
                          </a:solidFill>
                          <a:latin typeface="+mn-lt"/>
                          <a:ea typeface="+mn-ea"/>
                          <a:cs typeface="+mn-cs"/>
                        </a:rPr>
                        <a:t>experiments, ISN reflections</a:t>
                      </a:r>
                      <a:endParaRPr lang="en-US" sz="1000" dirty="0"/>
                    </a:p>
                  </a:txBody>
                  <a:tcPr/>
                </a:tc>
              </a:tr>
              <a:tr h="406400">
                <a:tc>
                  <a:txBody>
                    <a:bodyPr/>
                    <a:lstStyle/>
                    <a:p>
                      <a:r>
                        <a:rPr lang="en-US" dirty="0" smtClean="0"/>
                        <a:t>Evaluate</a:t>
                      </a:r>
                      <a:endParaRPr lang="en-US" dirty="0"/>
                    </a:p>
                  </a:txBody>
                  <a:tcPr/>
                </a:tc>
                <a:tc>
                  <a:txBody>
                    <a:bodyPr/>
                    <a:lstStyle/>
                    <a:p>
                      <a:r>
                        <a:rPr lang="en-US" sz="1000" b="0" i="0" u="none" strike="noStrike" kern="1200" baseline="0" dirty="0" smtClean="0">
                          <a:solidFill>
                            <a:schemeClr val="dk1"/>
                          </a:solidFill>
                          <a:latin typeface="+mn-lt"/>
                          <a:ea typeface="+mn-ea"/>
                          <a:cs typeface="+mn-cs"/>
                        </a:rPr>
                        <a:t>Teachers and learners </a:t>
                      </a:r>
                      <a:r>
                        <a:rPr lang="en-US" sz="1000" b="0" i="1" u="none" strike="noStrike" kern="1200" baseline="0" dirty="0" smtClean="0">
                          <a:solidFill>
                            <a:schemeClr val="dk1"/>
                          </a:solidFill>
                          <a:latin typeface="+mn-lt"/>
                          <a:ea typeface="+mn-ea"/>
                          <a:cs typeface="+mn-cs"/>
                        </a:rPr>
                        <a:t>evaluate </a:t>
                      </a:r>
                      <a:r>
                        <a:rPr lang="en-US" sz="1000" b="0" i="0" u="none" strike="noStrike" kern="1200" baseline="0" dirty="0" smtClean="0">
                          <a:solidFill>
                            <a:schemeClr val="dk1"/>
                          </a:solidFill>
                          <a:latin typeface="+mn-lt"/>
                          <a:ea typeface="+mn-ea"/>
                          <a:cs typeface="+mn-cs"/>
                        </a:rPr>
                        <a:t>proficiency of benchmarks</a:t>
                      </a:r>
                    </a:p>
                    <a:p>
                      <a:r>
                        <a:rPr lang="en-US" sz="1000" b="0" i="0" u="none" strike="noStrike" kern="1200" baseline="0" dirty="0" smtClean="0">
                          <a:solidFill>
                            <a:schemeClr val="dk1"/>
                          </a:solidFill>
                          <a:latin typeface="+mn-lt"/>
                          <a:ea typeface="+mn-ea"/>
                          <a:cs typeface="+mn-cs"/>
                        </a:rPr>
                        <a:t>throughout the learning cycle.</a:t>
                      </a:r>
                      <a:endParaRPr lang="en-US" sz="1000" dirty="0"/>
                    </a:p>
                  </a:txBody>
                  <a:tcPr/>
                </a:tc>
                <a:tc>
                  <a:txBody>
                    <a:bodyPr/>
                    <a:lstStyle/>
                    <a:p>
                      <a:r>
                        <a:rPr lang="en-US" sz="1000" b="0" i="0" u="none" strike="noStrike" kern="1200" baseline="0" dirty="0" smtClean="0">
                          <a:solidFill>
                            <a:schemeClr val="dk1"/>
                          </a:solidFill>
                          <a:latin typeface="+mn-lt"/>
                          <a:ea typeface="+mn-ea"/>
                          <a:cs typeface="+mn-cs"/>
                        </a:rPr>
                        <a:t>Diagnostic, Formative, or Summative</a:t>
                      </a:r>
                    </a:p>
                    <a:p>
                      <a:r>
                        <a:rPr lang="en-US" sz="1000" b="0" i="0" u="none" strike="noStrike" kern="1200" baseline="0" dirty="0" smtClean="0">
                          <a:solidFill>
                            <a:schemeClr val="dk1"/>
                          </a:solidFill>
                          <a:latin typeface="+mn-lt"/>
                          <a:ea typeface="+mn-ea"/>
                          <a:cs typeface="+mn-cs"/>
                        </a:rPr>
                        <a:t>Assessment</a:t>
                      </a:r>
                      <a:endParaRPr lang="en-US" sz="1000" dirty="0"/>
                    </a:p>
                  </a:txBody>
                  <a:tcPr/>
                </a:tc>
              </a:tr>
            </a:tbl>
          </a:graphicData>
        </a:graphic>
      </p:graphicFrame>
    </p:spTree>
    <p:extLst>
      <p:ext uri="{BB962C8B-B14F-4D97-AF65-F5344CB8AC3E}">
        <p14:creationId xmlns:p14="http://schemas.microsoft.com/office/powerpoint/2010/main" val="619135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95400"/>
            <a:ext cx="8229600" cy="5181600"/>
          </a:xfrm>
        </p:spPr>
        <p:txBody>
          <a:bodyPr>
            <a:normAutofit fontScale="92500" lnSpcReduction="10000"/>
          </a:bodyPr>
          <a:lstStyle/>
          <a:p>
            <a:pPr marL="0" indent="0" algn="ctr">
              <a:buNone/>
            </a:pPr>
            <a:r>
              <a:rPr lang="en-US" sz="2600" b="1" i="1" dirty="0"/>
              <a:t>Brain Cap Activity</a:t>
            </a:r>
          </a:p>
          <a:p>
            <a:r>
              <a:rPr lang="en-US" sz="2600" dirty="0"/>
              <a:t>Color and construct your Brain Cap (Teacher: see included </a:t>
            </a:r>
            <a:r>
              <a:rPr lang="en-US" sz="2600" i="1" dirty="0"/>
              <a:t>Brain Cap Activity and Template </a:t>
            </a:r>
            <a:r>
              <a:rPr lang="en-US" sz="2600" dirty="0"/>
              <a:t>pdf).</a:t>
            </a:r>
          </a:p>
          <a:p>
            <a:pPr marL="0" indent="0" algn="ctr">
              <a:buNone/>
            </a:pPr>
            <a:r>
              <a:rPr lang="en-US" sz="5700" dirty="0">
                <a:effectLst>
                  <a:outerShdw blurRad="38100" dist="38100" dir="2700000" algn="tl">
                    <a:srgbClr val="000000">
                      <a:alpha val="43137"/>
                    </a:srgbClr>
                  </a:outerShdw>
                </a:effectLst>
              </a:rPr>
              <a:t>Explain</a:t>
            </a:r>
          </a:p>
          <a:p>
            <a:r>
              <a:rPr lang="en-US" dirty="0"/>
              <a:t>Once </a:t>
            </a:r>
            <a:r>
              <a:rPr lang="en-US" dirty="0" smtClean="0"/>
              <a:t>everyone has completed the Brain Cap, </a:t>
            </a:r>
            <a:r>
              <a:rPr lang="en-US" dirty="0"/>
              <a:t>students </a:t>
            </a:r>
            <a:r>
              <a:rPr lang="en-US" dirty="0" smtClean="0"/>
              <a:t>pair </a:t>
            </a:r>
            <a:r>
              <a:rPr lang="en-US" dirty="0"/>
              <a:t>up and quiz each other on the parts of the </a:t>
            </a:r>
            <a:r>
              <a:rPr lang="en-US" dirty="0" smtClean="0"/>
              <a:t>brain.  One student will state a brain part and the other student will points at his or her Brain Cap, identifying the location.</a:t>
            </a:r>
            <a:endParaRPr lang="en-US" dirty="0"/>
          </a:p>
          <a:p>
            <a:pPr lvl="1"/>
            <a:r>
              <a:rPr lang="en-US" sz="3200" dirty="0"/>
              <a:t>Parts of the brain: cerebrum, cerebellum, pons, medulla oblongata, brain stem</a:t>
            </a:r>
          </a:p>
          <a:p>
            <a:pPr lvl="1"/>
            <a:r>
              <a:rPr lang="en-US" sz="3200" dirty="0"/>
              <a:t>Lobes of the brain: frontal lobe, parietal lobe, occipital lobe, temporal lobe</a:t>
            </a:r>
          </a:p>
        </p:txBody>
      </p:sp>
      <p:sp>
        <p:nvSpPr>
          <p:cNvPr id="2" name="Title 1"/>
          <p:cNvSpPr>
            <a:spLocks noGrp="1"/>
          </p:cNvSpPr>
          <p:nvPr>
            <p:ph type="title"/>
          </p:nvPr>
        </p:nvSpPr>
        <p:spPr>
          <a:xfrm>
            <a:off x="2438400" y="1"/>
            <a:ext cx="7315200" cy="1154097"/>
          </a:xfrm>
        </p:spPr>
        <p:txBody>
          <a:bodyPr/>
          <a:lstStyle/>
          <a:p>
            <a:r>
              <a:rPr lang="en-US" dirty="0" smtClean="0">
                <a:effectLst>
                  <a:outerShdw blurRad="38100" dist="38100" dir="2700000" algn="tl">
                    <a:srgbClr val="000000">
                      <a:alpha val="43137"/>
                    </a:srgbClr>
                  </a:outerShdw>
                </a:effectLst>
              </a:rPr>
              <a:t>Explore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8660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effectLst>
                  <a:outerShdw blurRad="38100" dist="38100" dir="2700000" algn="tl">
                    <a:srgbClr val="000000">
                      <a:alpha val="43137"/>
                    </a:srgbClr>
                  </a:outerShdw>
                </a:effectLst>
              </a:rPr>
              <a:t>Benchmark</a:t>
            </a:r>
            <a:endParaRPr lang="en-US"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4000" b="1" dirty="0" smtClean="0"/>
              <a:t>SC.912.L.14.26 </a:t>
            </a:r>
            <a:r>
              <a:rPr lang="en-US" sz="4000" dirty="0"/>
              <a:t>Identify the major parts of the brain on diagrams or models. </a:t>
            </a:r>
          </a:p>
        </p:txBody>
      </p:sp>
    </p:spTree>
    <p:extLst>
      <p:ext uri="{BB962C8B-B14F-4D97-AF65-F5344CB8AC3E}">
        <p14:creationId xmlns:p14="http://schemas.microsoft.com/office/powerpoint/2010/main" val="1269224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395"/>
            <a:ext cx="8229600" cy="1143000"/>
          </a:xfrm>
        </p:spPr>
        <p:txBody>
          <a:bodyPr/>
          <a:lstStyle/>
          <a:p>
            <a:r>
              <a:rPr lang="en-US" dirty="0" smtClean="0">
                <a:effectLst>
                  <a:outerShdw blurRad="38100" dist="38100" dir="2700000" algn="tl">
                    <a:srgbClr val="000000">
                      <a:alpha val="43137"/>
                    </a:srgbClr>
                  </a:outerShdw>
                </a:effectLst>
              </a:rPr>
              <a:t>Elaborate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57400" y="1189038"/>
            <a:ext cx="8229600" cy="4525963"/>
          </a:xfrm>
        </p:spPr>
        <p:txBody>
          <a:bodyPr>
            <a:normAutofit/>
          </a:bodyPr>
          <a:lstStyle/>
          <a:p>
            <a:pPr marL="0" indent="0" algn="ctr">
              <a:buNone/>
            </a:pPr>
            <a:r>
              <a:rPr lang="en-US" b="1" u="sng" dirty="0" smtClean="0"/>
              <a:t>A New View</a:t>
            </a:r>
            <a:r>
              <a:rPr lang="en-US" b="1" dirty="0" smtClean="0"/>
              <a:t>: </a:t>
            </a:r>
            <a:r>
              <a:rPr lang="en-US" dirty="0" smtClean="0"/>
              <a:t>Identify the parts and lobes of the brain that you are able to see below on your paper.</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09801"/>
            <a:ext cx="2709079" cy="336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96000" y="2525332"/>
            <a:ext cx="3558578" cy="273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1905000" y="4876800"/>
            <a:ext cx="1447800" cy="38696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24000" y="3701065"/>
            <a:ext cx="1447800" cy="38696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866899" y="2743200"/>
            <a:ext cx="1447800" cy="38696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638800" y="4683316"/>
            <a:ext cx="1447800" cy="38696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791200" y="5137838"/>
            <a:ext cx="1447800" cy="38696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248400" y="2209800"/>
            <a:ext cx="1905000" cy="208654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991600" y="3130168"/>
            <a:ext cx="1371600" cy="376744"/>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38800" y="2525331"/>
            <a:ext cx="1143000" cy="1175734"/>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000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Elaborate-continued</a:t>
            </a:r>
            <a:r>
              <a:rPr lang="en-US" b="1" dirty="0" smtClean="0"/>
              <a:t/>
            </a:r>
            <a:br>
              <a:rPr lang="en-US" b="1" dirty="0" smtClean="0"/>
            </a:br>
            <a:endParaRPr lang="en-US" dirty="0"/>
          </a:p>
        </p:txBody>
      </p:sp>
      <p:sp>
        <p:nvSpPr>
          <p:cNvPr id="3" name="Content Placeholder 2"/>
          <p:cNvSpPr>
            <a:spLocks noGrp="1"/>
          </p:cNvSpPr>
          <p:nvPr>
            <p:ph idx="1"/>
          </p:nvPr>
        </p:nvSpPr>
        <p:spPr>
          <a:xfrm>
            <a:off x="1981200" y="2362201"/>
            <a:ext cx="8229600" cy="3763963"/>
          </a:xfrm>
        </p:spPr>
        <p:txBody>
          <a:bodyPr>
            <a:noAutofit/>
          </a:bodyPr>
          <a:lstStyle/>
          <a:p>
            <a:pPr marL="0" indent="0" algn="ctr">
              <a:buNone/>
            </a:pPr>
            <a:r>
              <a:rPr lang="en-US" sz="2400" b="1" dirty="0"/>
              <a:t>Anatomy of the Brain PowerPoint and Worksheet</a:t>
            </a:r>
          </a:p>
          <a:p>
            <a:r>
              <a:rPr lang="en-US" sz="2400" dirty="0"/>
              <a:t>Students fill out and color the </a:t>
            </a:r>
            <a:r>
              <a:rPr lang="en-US" sz="2400" i="1" dirty="0"/>
              <a:t>Anatomy of the Brain Worksheet </a:t>
            </a:r>
            <a:r>
              <a:rPr lang="en-US" sz="2400" dirty="0"/>
              <a:t>as teacher progresses through the </a:t>
            </a:r>
            <a:r>
              <a:rPr lang="en-US" sz="2400" i="1" dirty="0"/>
              <a:t>A Piece of Your Mind: Brain Anatomy </a:t>
            </a:r>
            <a:r>
              <a:rPr lang="en-US" sz="2400" dirty="0"/>
              <a:t>PowerPoint.</a:t>
            </a:r>
          </a:p>
          <a:p>
            <a:pPr marL="0" indent="0">
              <a:buNone/>
            </a:pPr>
            <a:endParaRPr lang="en-US" dirty="0"/>
          </a:p>
        </p:txBody>
      </p:sp>
    </p:spTree>
    <p:extLst>
      <p:ext uri="{BB962C8B-B14F-4D97-AF65-F5344CB8AC3E}">
        <p14:creationId xmlns:p14="http://schemas.microsoft.com/office/powerpoint/2010/main" val="1145796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9227"/>
            <a:ext cx="8229600" cy="1143000"/>
          </a:xfrm>
        </p:spPr>
        <p:txBody>
          <a:bodyPr/>
          <a:lstStyle/>
          <a:p>
            <a:r>
              <a:rPr lang="en-US" dirty="0" smtClean="0">
                <a:effectLst>
                  <a:outerShdw blurRad="38100" dist="38100" dir="2700000" algn="tl">
                    <a:srgbClr val="000000">
                      <a:alpha val="43137"/>
                    </a:srgbClr>
                  </a:outerShdw>
                </a:effectLst>
              </a:rPr>
              <a:t>Evaluate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199" y="1143000"/>
            <a:ext cx="8229600" cy="5334000"/>
          </a:xfrm>
        </p:spPr>
        <p:txBody>
          <a:bodyPr>
            <a:normAutofit fontScale="77500" lnSpcReduction="20000"/>
          </a:bodyPr>
          <a:lstStyle/>
          <a:p>
            <a:pPr marL="0" indent="0">
              <a:buNone/>
            </a:pPr>
            <a:r>
              <a:rPr lang="en-US" sz="2600" dirty="0"/>
              <a:t>The illustration below shows four lobes of the human brain.</a:t>
            </a:r>
          </a:p>
          <a:p>
            <a:pPr marL="0" indent="0">
              <a:buNone/>
            </a:pPr>
            <a:endParaRPr lang="en-US" dirty="0"/>
          </a:p>
          <a:p>
            <a:pPr marL="0" indent="0" algn="ctr">
              <a:buNone/>
            </a:pPr>
            <a:r>
              <a:rPr lang="en-US" b="1" dirty="0"/>
              <a:t>Four Lobes of the Human Brain</a:t>
            </a:r>
          </a:p>
          <a:p>
            <a:pPr marL="0" indent="0" algn="ctr">
              <a:buNone/>
            </a:pPr>
            <a:endParaRPr lang="en-US" b="1" dirty="0"/>
          </a:p>
          <a:p>
            <a:pPr marL="0" indent="0" algn="ctr">
              <a:buNone/>
            </a:pPr>
            <a:endParaRPr lang="en-US" b="1" dirty="0"/>
          </a:p>
          <a:p>
            <a:pPr marL="0" indent="0" algn="ctr">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600" dirty="0"/>
              <a:t>What lobe is found in the area designated by label 2?</a:t>
            </a:r>
          </a:p>
          <a:p>
            <a:pPr marL="514350" indent="-514350">
              <a:buAutoNum type="alphaUcPeriod"/>
            </a:pPr>
            <a:r>
              <a:rPr lang="en-US" sz="2600" dirty="0"/>
              <a:t>temporal</a:t>
            </a:r>
          </a:p>
          <a:p>
            <a:pPr marL="514350" indent="-514350">
              <a:buAutoNum type="alphaUcPeriod"/>
            </a:pPr>
            <a:r>
              <a:rPr lang="en-US" sz="2600" dirty="0"/>
              <a:t>parietal</a:t>
            </a:r>
          </a:p>
          <a:p>
            <a:pPr marL="514350" indent="-514350">
              <a:buAutoNum type="alphaUcPeriod"/>
            </a:pPr>
            <a:r>
              <a:rPr lang="en-US" sz="2600" dirty="0"/>
              <a:t>occipital</a:t>
            </a:r>
          </a:p>
          <a:p>
            <a:pPr marL="514350" indent="-514350">
              <a:buAutoNum type="alphaUcPeriod"/>
            </a:pPr>
            <a:r>
              <a:rPr lang="en-US" sz="2600" dirty="0"/>
              <a:t>frontal</a:t>
            </a:r>
          </a:p>
        </p:txBody>
      </p:sp>
      <p:pic>
        <p:nvPicPr>
          <p:cNvPr id="1026" name="Picture 2" descr="C:\Users\karrie.wikman\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2290763"/>
            <a:ext cx="298132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520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effectLst>
                  <a:outerShdw blurRad="38100" dist="38100" dir="2700000" algn="tl">
                    <a:srgbClr val="000000">
                      <a:alpha val="43137"/>
                    </a:srgbClr>
                  </a:outerShdw>
                </a:effectLst>
              </a:rPr>
              <a:t>Key Question/LEQ</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lgn="ctr">
              <a:buNone/>
            </a:pPr>
            <a:r>
              <a:rPr lang="en-US" sz="5400" dirty="0"/>
              <a:t>How is the human brain divided and organized?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953000"/>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43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143000"/>
          </a:xfrm>
        </p:spPr>
        <p:txBody>
          <a:bodyPr/>
          <a:lstStyle/>
          <a:p>
            <a:r>
              <a:rPr lang="en-US" sz="5400" dirty="0" smtClean="0">
                <a:effectLst>
                  <a:outerShdw blurRad="38100" dist="38100" dir="2700000" algn="tl">
                    <a:srgbClr val="000000">
                      <a:alpha val="43137"/>
                    </a:srgbClr>
                  </a:outerShdw>
                </a:effectLst>
              </a:rPr>
              <a:t>Engage</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1840391"/>
            <a:ext cx="8229600" cy="4983163"/>
          </a:xfrm>
        </p:spPr>
        <p:txBody>
          <a:bodyPr>
            <a:normAutofit/>
          </a:bodyPr>
          <a:lstStyle/>
          <a:p>
            <a:pPr marL="0" indent="0">
              <a:buNone/>
            </a:pPr>
            <a:r>
              <a:rPr lang="en-US" sz="3200" dirty="0"/>
              <a:t>View </a:t>
            </a:r>
            <a:r>
              <a:rPr lang="en-US" sz="3200" i="1" dirty="0" smtClean="0"/>
              <a:t>Pinky and the Brain-Brainstem </a:t>
            </a:r>
            <a:r>
              <a:rPr lang="en-US" sz="3200" dirty="0" smtClean="0"/>
              <a:t>at</a:t>
            </a:r>
            <a:r>
              <a:rPr lang="en-US" sz="3200" dirty="0"/>
              <a:t>: </a:t>
            </a:r>
            <a:r>
              <a:rPr lang="en-US" sz="3200" dirty="0">
                <a:hlinkClick r:id="rId3"/>
              </a:rPr>
              <a:t>http://</a:t>
            </a:r>
            <a:r>
              <a:rPr lang="en-US" sz="3200" dirty="0" smtClean="0">
                <a:hlinkClick r:id="rId3"/>
              </a:rPr>
              <a:t>www.youtube.com/watch?v=snO68aJTOpM</a:t>
            </a:r>
            <a:r>
              <a:rPr lang="en-US" sz="3200" dirty="0" smtClean="0"/>
              <a:t> </a:t>
            </a:r>
          </a:p>
          <a:p>
            <a:pPr marL="400050" lvl="1" indent="0">
              <a:buNone/>
            </a:pPr>
            <a:endParaRPr lang="en-US" sz="2800" dirty="0"/>
          </a:p>
          <a:p>
            <a:pPr lvl="0"/>
            <a:r>
              <a:rPr lang="en-US" sz="3200" dirty="0" smtClean="0"/>
              <a:t>How is the brain divided and organized?</a:t>
            </a:r>
          </a:p>
          <a:p>
            <a:pPr marL="0" indent="0">
              <a:buNone/>
            </a:pPr>
            <a:endParaRPr lang="en-US" sz="3200" dirty="0" smtClean="0"/>
          </a:p>
        </p:txBody>
      </p:sp>
    </p:spTree>
    <p:extLst>
      <p:ext uri="{BB962C8B-B14F-4D97-AF65-F5344CB8AC3E}">
        <p14:creationId xmlns:p14="http://schemas.microsoft.com/office/powerpoint/2010/main" val="2418057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33401"/>
            <a:ext cx="7315200" cy="762000"/>
          </a:xfrm>
        </p:spPr>
        <p:txBody>
          <a:bodyPr/>
          <a:lstStyle/>
          <a:p>
            <a:r>
              <a:rPr lang="en-US" dirty="0" smtClean="0">
                <a:effectLst>
                  <a:outerShdw blurRad="38100" dist="38100" dir="2700000" algn="tl">
                    <a:srgbClr val="000000">
                      <a:alpha val="43137"/>
                    </a:srgbClr>
                  </a:outerShdw>
                </a:effectLst>
              </a:rPr>
              <a:t>Materials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05000" y="1828801"/>
            <a:ext cx="8229600" cy="4754563"/>
          </a:xfrm>
        </p:spPr>
        <p:txBody>
          <a:bodyPr>
            <a:normAutofit/>
          </a:bodyPr>
          <a:lstStyle/>
          <a:p>
            <a:pPr marL="0" indent="0">
              <a:buNone/>
            </a:pPr>
            <a:r>
              <a:rPr lang="en-US" b="1" dirty="0"/>
              <a:t>Per student </a:t>
            </a:r>
            <a:endParaRPr lang="en-US" b="1" dirty="0" smtClean="0"/>
          </a:p>
          <a:p>
            <a:pPr lvl="0"/>
            <a:r>
              <a:rPr lang="en-US" dirty="0" smtClean="0"/>
              <a:t>Brain Cap Activity supplies </a:t>
            </a:r>
          </a:p>
          <a:p>
            <a:pPr lvl="1"/>
            <a:r>
              <a:rPr lang="en-US" dirty="0" smtClean="0"/>
              <a:t>Brain Cap Templates (pages 3-5 of the </a:t>
            </a:r>
            <a:r>
              <a:rPr lang="en-US" i="1" dirty="0" smtClean="0"/>
              <a:t>Brain Cap Activity</a:t>
            </a:r>
            <a:r>
              <a:rPr lang="en-US" dirty="0" smtClean="0"/>
              <a:t>)</a:t>
            </a:r>
          </a:p>
          <a:p>
            <a:pPr lvl="1"/>
            <a:r>
              <a:rPr lang="en-US" dirty="0" smtClean="0"/>
              <a:t>Completed Brain Cap as an exemplar</a:t>
            </a:r>
          </a:p>
          <a:p>
            <a:pPr lvl="1"/>
            <a:r>
              <a:rPr lang="en-US" dirty="0" smtClean="0"/>
              <a:t>Colored pencils or markers</a:t>
            </a:r>
          </a:p>
          <a:p>
            <a:pPr lvl="1"/>
            <a:r>
              <a:rPr lang="en-US" dirty="0" smtClean="0"/>
              <a:t>Scissors</a:t>
            </a:r>
          </a:p>
          <a:p>
            <a:pPr lvl="1"/>
            <a:r>
              <a:rPr lang="en-US" dirty="0" smtClean="0"/>
              <a:t>Tape</a:t>
            </a:r>
          </a:p>
          <a:p>
            <a:pPr lvl="1"/>
            <a:r>
              <a:rPr lang="en-US" dirty="0" smtClean="0"/>
              <a:t>Glue</a:t>
            </a:r>
          </a:p>
          <a:p>
            <a:r>
              <a:rPr lang="en-US" dirty="0" smtClean="0"/>
              <a:t>Anatomy </a:t>
            </a:r>
            <a:r>
              <a:rPr lang="en-US" dirty="0"/>
              <a:t>of the Brain </a:t>
            </a:r>
            <a:r>
              <a:rPr lang="en-US" dirty="0" smtClean="0"/>
              <a:t>worksheet</a:t>
            </a:r>
            <a:endParaRPr lang="en-US" dirty="0"/>
          </a:p>
          <a:p>
            <a:pPr marL="0" indent="0">
              <a:buNone/>
            </a:pPr>
            <a:endParaRPr lang="en-US" b="1" dirty="0" smtClean="0"/>
          </a:p>
          <a:p>
            <a:pPr marL="0" indent="0">
              <a:buNone/>
            </a:pPr>
            <a:r>
              <a:rPr lang="en-US" b="1" dirty="0" smtClean="0"/>
              <a:t>Per class</a:t>
            </a:r>
            <a:endParaRPr lang="en-US" b="1" dirty="0"/>
          </a:p>
          <a:p>
            <a:pPr lvl="0"/>
            <a:r>
              <a:rPr lang="en-US" dirty="0" smtClean="0"/>
              <a:t>Computer with projector and internet access</a:t>
            </a:r>
          </a:p>
          <a:p>
            <a:pPr lvl="0"/>
            <a:r>
              <a:rPr lang="en-US" i="1" dirty="0"/>
              <a:t>A Piece of Your Mind: Brain Anatomy PowerPoint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39686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n-US" sz="4800" dirty="0">
                <a:effectLst>
                  <a:outerShdw blurRad="38100" dist="38100" dir="2700000" algn="tl">
                    <a:srgbClr val="000000">
                      <a:alpha val="43137"/>
                    </a:srgbClr>
                  </a:outerShdw>
                </a:effectLst>
              </a:rPr>
              <a:t>Engage &amp; Explore</a:t>
            </a:r>
          </a:p>
        </p:txBody>
      </p:sp>
      <p:sp>
        <p:nvSpPr>
          <p:cNvPr id="3" name="Content Placeholder 2"/>
          <p:cNvSpPr>
            <a:spLocks noGrp="1"/>
          </p:cNvSpPr>
          <p:nvPr>
            <p:ph idx="1"/>
          </p:nvPr>
        </p:nvSpPr>
        <p:spPr>
          <a:xfrm>
            <a:off x="381000" y="1840391"/>
            <a:ext cx="11430000" cy="4983163"/>
          </a:xfrm>
        </p:spPr>
        <p:txBody>
          <a:bodyPr>
            <a:noAutofit/>
          </a:bodyPr>
          <a:lstStyle/>
          <a:p>
            <a:pPr marL="342900" indent="-342900"/>
            <a:r>
              <a:rPr lang="en-US" sz="3200" dirty="0"/>
              <a:t>The brain is the source of order, or control point of the </a:t>
            </a:r>
            <a:r>
              <a:rPr lang="en-US" sz="3200" u="sng" dirty="0"/>
              <a:t>central nervous system</a:t>
            </a:r>
            <a:r>
              <a:rPr lang="en-US" sz="3200" dirty="0"/>
              <a:t>.</a:t>
            </a:r>
          </a:p>
          <a:p>
            <a:pPr marL="342900" indent="-342900"/>
            <a:r>
              <a:rPr lang="en-US" sz="3200" dirty="0"/>
              <a:t>The </a:t>
            </a:r>
            <a:r>
              <a:rPr lang="en-US" sz="3200" u="sng" dirty="0"/>
              <a:t>spinal cord</a:t>
            </a:r>
            <a:r>
              <a:rPr lang="en-US" sz="3200" dirty="0"/>
              <a:t> is the main communication link between the brain and the rest of the body.</a:t>
            </a:r>
          </a:p>
          <a:p>
            <a:pPr marL="342900" indent="-342900"/>
            <a:r>
              <a:rPr lang="en-US" sz="3200" dirty="0"/>
              <a:t>The brain is divided into 2 main </a:t>
            </a:r>
            <a:r>
              <a:rPr lang="en-US" sz="3200" u="sng" dirty="0"/>
              <a:t>hemispheres</a:t>
            </a:r>
            <a:r>
              <a:rPr lang="en-US" sz="3200" dirty="0"/>
              <a:t>: left and right.</a:t>
            </a:r>
          </a:p>
          <a:p>
            <a:pPr marL="457200" indent="-457200">
              <a:buFont typeface="+mj-lt"/>
              <a:buAutoNum type="arabicPeriod"/>
            </a:pPr>
            <a:r>
              <a:rPr lang="en-US" sz="3200" dirty="0"/>
              <a:t>The </a:t>
            </a:r>
            <a:r>
              <a:rPr lang="en-US" sz="3200" u="sng" dirty="0"/>
              <a:t>cerebrum</a:t>
            </a:r>
            <a:r>
              <a:rPr lang="en-US" sz="3200" dirty="0"/>
              <a:t> is divided into 4 main lobes: </a:t>
            </a:r>
            <a:r>
              <a:rPr lang="en-US" sz="3200" u="sng" dirty="0"/>
              <a:t>frontal, temporal, parietal, and occipital.</a:t>
            </a:r>
            <a:endParaRPr lang="en-US" sz="3200" dirty="0"/>
          </a:p>
        </p:txBody>
      </p:sp>
    </p:spTree>
    <p:extLst>
      <p:ext uri="{BB962C8B-B14F-4D97-AF65-F5344CB8AC3E}">
        <p14:creationId xmlns:p14="http://schemas.microsoft.com/office/powerpoint/2010/main" val="224436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7813" y="-114300"/>
            <a:ext cx="9096375" cy="7086600"/>
          </a:xfrm>
          <a:prstGeom prst="rect">
            <a:avLst/>
          </a:prstGeom>
        </p:spPr>
      </p:pic>
    </p:spTree>
    <p:extLst>
      <p:ext uri="{BB962C8B-B14F-4D97-AF65-F5344CB8AC3E}">
        <p14:creationId xmlns:p14="http://schemas.microsoft.com/office/powerpoint/2010/main" val="3076402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1509713" y="-100013"/>
            <a:ext cx="9172575" cy="7058025"/>
          </a:xfrm>
          <a:prstGeom prst="rect">
            <a:avLst/>
          </a:prstGeom>
        </p:spPr>
      </p:pic>
      <p:sp>
        <p:nvSpPr>
          <p:cNvPr id="18" name="SMARTInkShape-44"/>
          <p:cNvSpPr/>
          <p:nvPr>
            <p:custDataLst>
              <p:tags r:id="rId1"/>
            </p:custDataLst>
          </p:nvPr>
        </p:nvSpPr>
        <p:spPr>
          <a:xfrm>
            <a:off x="2918461" y="5680711"/>
            <a:ext cx="1463041" cy="354330"/>
          </a:xfrm>
          <a:custGeom>
            <a:avLst/>
            <a:gdLst/>
            <a:ahLst/>
            <a:cxnLst/>
            <a:rect l="0" t="0" r="0" b="0"/>
            <a:pathLst>
              <a:path w="1463041" h="354330">
                <a:moveTo>
                  <a:pt x="205740" y="22859"/>
                </a:moveTo>
                <a:lnTo>
                  <a:pt x="205740" y="22859"/>
                </a:lnTo>
                <a:lnTo>
                  <a:pt x="184608" y="22859"/>
                </a:lnTo>
                <a:lnTo>
                  <a:pt x="184032" y="24128"/>
                </a:lnTo>
                <a:lnTo>
                  <a:pt x="183392" y="28927"/>
                </a:lnTo>
                <a:lnTo>
                  <a:pt x="181952" y="30714"/>
                </a:lnTo>
                <a:lnTo>
                  <a:pt x="173084" y="33818"/>
                </a:lnTo>
                <a:lnTo>
                  <a:pt x="165866" y="34149"/>
                </a:lnTo>
                <a:lnTo>
                  <a:pt x="159232" y="37613"/>
                </a:lnTo>
                <a:lnTo>
                  <a:pt x="150692" y="44117"/>
                </a:lnTo>
                <a:lnTo>
                  <a:pt x="139880" y="46673"/>
                </a:lnTo>
                <a:lnTo>
                  <a:pt x="129217" y="53480"/>
                </a:lnTo>
                <a:lnTo>
                  <a:pt x="116515" y="56666"/>
                </a:lnTo>
                <a:lnTo>
                  <a:pt x="105612" y="64909"/>
                </a:lnTo>
                <a:lnTo>
                  <a:pt x="94934" y="67491"/>
                </a:lnTo>
                <a:lnTo>
                  <a:pt x="82226" y="68437"/>
                </a:lnTo>
                <a:lnTo>
                  <a:pt x="71323" y="76406"/>
                </a:lnTo>
                <a:lnTo>
                  <a:pt x="60644" y="78941"/>
                </a:lnTo>
                <a:lnTo>
                  <a:pt x="53200" y="79534"/>
                </a:lnTo>
                <a:lnTo>
                  <a:pt x="50706" y="80962"/>
                </a:lnTo>
                <a:lnTo>
                  <a:pt x="49044" y="83184"/>
                </a:lnTo>
                <a:lnTo>
                  <a:pt x="47936" y="85936"/>
                </a:lnTo>
                <a:lnTo>
                  <a:pt x="45927" y="87770"/>
                </a:lnTo>
                <a:lnTo>
                  <a:pt x="34209" y="92387"/>
                </a:lnTo>
                <a:lnTo>
                  <a:pt x="25517" y="99198"/>
                </a:lnTo>
                <a:lnTo>
                  <a:pt x="18538" y="101237"/>
                </a:lnTo>
                <a:lnTo>
                  <a:pt x="16168" y="103051"/>
                </a:lnTo>
                <a:lnTo>
                  <a:pt x="1644" y="123988"/>
                </a:lnTo>
                <a:lnTo>
                  <a:pt x="487" y="131282"/>
                </a:lnTo>
                <a:lnTo>
                  <a:pt x="0" y="177000"/>
                </a:lnTo>
                <a:lnTo>
                  <a:pt x="3387" y="183653"/>
                </a:lnTo>
                <a:lnTo>
                  <a:pt x="9841" y="192204"/>
                </a:lnTo>
                <a:lnTo>
                  <a:pt x="12386" y="203017"/>
                </a:lnTo>
                <a:lnTo>
                  <a:pt x="44694" y="238959"/>
                </a:lnTo>
                <a:lnTo>
                  <a:pt x="55001" y="245904"/>
                </a:lnTo>
                <a:lnTo>
                  <a:pt x="104688" y="269065"/>
                </a:lnTo>
                <a:lnTo>
                  <a:pt x="160259" y="281482"/>
                </a:lnTo>
                <a:lnTo>
                  <a:pt x="190571" y="285754"/>
                </a:lnTo>
                <a:lnTo>
                  <a:pt x="195627" y="288293"/>
                </a:lnTo>
                <a:lnTo>
                  <a:pt x="202515" y="293230"/>
                </a:lnTo>
                <a:lnTo>
                  <a:pt x="213534" y="296009"/>
                </a:lnTo>
                <a:lnTo>
                  <a:pt x="270510" y="297176"/>
                </a:lnTo>
                <a:lnTo>
                  <a:pt x="278130" y="297178"/>
                </a:lnTo>
                <a:lnTo>
                  <a:pt x="285750" y="300565"/>
                </a:lnTo>
                <a:lnTo>
                  <a:pt x="293370" y="305034"/>
                </a:lnTo>
                <a:lnTo>
                  <a:pt x="308610" y="307903"/>
                </a:lnTo>
                <a:lnTo>
                  <a:pt x="361978" y="308608"/>
                </a:lnTo>
                <a:lnTo>
                  <a:pt x="419100" y="308609"/>
                </a:lnTo>
                <a:lnTo>
                  <a:pt x="438150" y="308609"/>
                </a:lnTo>
                <a:lnTo>
                  <a:pt x="491281" y="319830"/>
                </a:lnTo>
                <a:lnTo>
                  <a:pt x="541253" y="321306"/>
                </a:lnTo>
                <a:lnTo>
                  <a:pt x="563409" y="329879"/>
                </a:lnTo>
                <a:lnTo>
                  <a:pt x="619438" y="331456"/>
                </a:lnTo>
                <a:lnTo>
                  <a:pt x="631988" y="331465"/>
                </a:lnTo>
                <a:lnTo>
                  <a:pt x="639870" y="334854"/>
                </a:lnTo>
                <a:lnTo>
                  <a:pt x="643750" y="337536"/>
                </a:lnTo>
                <a:lnTo>
                  <a:pt x="661346" y="341311"/>
                </a:lnTo>
                <a:lnTo>
                  <a:pt x="717522" y="344162"/>
                </a:lnTo>
                <a:lnTo>
                  <a:pt x="749508" y="353269"/>
                </a:lnTo>
                <a:lnTo>
                  <a:pt x="803427" y="354317"/>
                </a:lnTo>
                <a:lnTo>
                  <a:pt x="856538" y="354329"/>
                </a:lnTo>
                <a:lnTo>
                  <a:pt x="910268" y="354329"/>
                </a:lnTo>
                <a:lnTo>
                  <a:pt x="966678" y="354329"/>
                </a:lnTo>
                <a:lnTo>
                  <a:pt x="974888" y="354329"/>
                </a:lnTo>
                <a:lnTo>
                  <a:pt x="982770" y="350943"/>
                </a:lnTo>
                <a:lnTo>
                  <a:pt x="986650" y="348261"/>
                </a:lnTo>
                <a:lnTo>
                  <a:pt x="1004246" y="344488"/>
                </a:lnTo>
                <a:lnTo>
                  <a:pt x="1060544" y="342917"/>
                </a:lnTo>
                <a:lnTo>
                  <a:pt x="1112078" y="342899"/>
                </a:lnTo>
                <a:lnTo>
                  <a:pt x="1165798" y="342899"/>
                </a:lnTo>
                <a:lnTo>
                  <a:pt x="1222801" y="342899"/>
                </a:lnTo>
                <a:lnTo>
                  <a:pt x="1238209" y="342899"/>
                </a:lnTo>
                <a:lnTo>
                  <a:pt x="1245852" y="339511"/>
                </a:lnTo>
                <a:lnTo>
                  <a:pt x="1253482" y="335044"/>
                </a:lnTo>
                <a:lnTo>
                  <a:pt x="1268729" y="332175"/>
                </a:lnTo>
                <a:lnTo>
                  <a:pt x="1324328" y="331472"/>
                </a:lnTo>
                <a:lnTo>
                  <a:pt x="1352079" y="331469"/>
                </a:lnTo>
                <a:lnTo>
                  <a:pt x="1354776" y="330199"/>
                </a:lnTo>
                <a:lnTo>
                  <a:pt x="1356574" y="328082"/>
                </a:lnTo>
                <a:lnTo>
                  <a:pt x="1357773" y="325401"/>
                </a:lnTo>
                <a:lnTo>
                  <a:pt x="1359842" y="323614"/>
                </a:lnTo>
                <a:lnTo>
                  <a:pt x="1365528" y="321627"/>
                </a:lnTo>
                <a:lnTo>
                  <a:pt x="1390741" y="318862"/>
                </a:lnTo>
                <a:lnTo>
                  <a:pt x="1405663" y="308406"/>
                </a:lnTo>
                <a:lnTo>
                  <a:pt x="1414571" y="301070"/>
                </a:lnTo>
                <a:lnTo>
                  <a:pt x="1426632" y="297691"/>
                </a:lnTo>
                <a:lnTo>
                  <a:pt x="1438405" y="287383"/>
                </a:lnTo>
                <a:lnTo>
                  <a:pt x="1439391" y="283089"/>
                </a:lnTo>
                <a:lnTo>
                  <a:pt x="1439654" y="280165"/>
                </a:lnTo>
                <a:lnTo>
                  <a:pt x="1441099" y="278217"/>
                </a:lnTo>
                <a:lnTo>
                  <a:pt x="1446092" y="276051"/>
                </a:lnTo>
                <a:lnTo>
                  <a:pt x="1447931" y="274203"/>
                </a:lnTo>
                <a:lnTo>
                  <a:pt x="1449975" y="268764"/>
                </a:lnTo>
                <a:lnTo>
                  <a:pt x="1451126" y="258562"/>
                </a:lnTo>
                <a:lnTo>
                  <a:pt x="1452557" y="256194"/>
                </a:lnTo>
                <a:lnTo>
                  <a:pt x="1454781" y="254616"/>
                </a:lnTo>
                <a:lnTo>
                  <a:pt x="1457534" y="253563"/>
                </a:lnTo>
                <a:lnTo>
                  <a:pt x="1459370" y="251592"/>
                </a:lnTo>
                <a:lnTo>
                  <a:pt x="1461409" y="246014"/>
                </a:lnTo>
                <a:lnTo>
                  <a:pt x="1463040" y="191711"/>
                </a:lnTo>
                <a:lnTo>
                  <a:pt x="1463040" y="162231"/>
                </a:lnTo>
                <a:lnTo>
                  <a:pt x="1441908" y="138904"/>
                </a:lnTo>
                <a:lnTo>
                  <a:pt x="1440692" y="131609"/>
                </a:lnTo>
                <a:lnTo>
                  <a:pt x="1439251" y="129648"/>
                </a:lnTo>
                <a:lnTo>
                  <a:pt x="1419393" y="116041"/>
                </a:lnTo>
                <a:lnTo>
                  <a:pt x="1411867" y="114815"/>
                </a:lnTo>
                <a:lnTo>
                  <a:pt x="1409874" y="113373"/>
                </a:lnTo>
                <a:lnTo>
                  <a:pt x="1408546" y="111141"/>
                </a:lnTo>
                <a:lnTo>
                  <a:pt x="1407661" y="108384"/>
                </a:lnTo>
                <a:lnTo>
                  <a:pt x="1405801" y="106546"/>
                </a:lnTo>
                <a:lnTo>
                  <a:pt x="1400347" y="104503"/>
                </a:lnTo>
                <a:lnTo>
                  <a:pt x="1386498" y="101921"/>
                </a:lnTo>
                <a:lnTo>
                  <a:pt x="1375309" y="95109"/>
                </a:lnTo>
                <a:lnTo>
                  <a:pt x="1367745" y="93070"/>
                </a:lnTo>
                <a:lnTo>
                  <a:pt x="1365220" y="91256"/>
                </a:lnTo>
                <a:lnTo>
                  <a:pt x="1363537" y="88778"/>
                </a:lnTo>
                <a:lnTo>
                  <a:pt x="1362414" y="85854"/>
                </a:lnTo>
                <a:lnTo>
                  <a:pt x="1360396" y="83906"/>
                </a:lnTo>
                <a:lnTo>
                  <a:pt x="1354767" y="81741"/>
                </a:lnTo>
                <a:lnTo>
                  <a:pt x="1340805" y="79081"/>
                </a:lnTo>
                <a:lnTo>
                  <a:pt x="1329597" y="72255"/>
                </a:lnTo>
                <a:lnTo>
                  <a:pt x="1314432" y="69305"/>
                </a:lnTo>
                <a:lnTo>
                  <a:pt x="1310628" y="69063"/>
                </a:lnTo>
                <a:lnTo>
                  <a:pt x="1303015" y="65407"/>
                </a:lnTo>
                <a:lnTo>
                  <a:pt x="1295398" y="60819"/>
                </a:lnTo>
                <a:lnTo>
                  <a:pt x="1280160" y="57874"/>
                </a:lnTo>
                <a:lnTo>
                  <a:pt x="1264920" y="57291"/>
                </a:lnTo>
                <a:lnTo>
                  <a:pt x="1257300" y="53826"/>
                </a:lnTo>
                <a:lnTo>
                  <a:pt x="1249680" y="49322"/>
                </a:lnTo>
                <a:lnTo>
                  <a:pt x="1199518" y="36018"/>
                </a:lnTo>
                <a:lnTo>
                  <a:pt x="1144235" y="24600"/>
                </a:lnTo>
                <a:lnTo>
                  <a:pt x="1091023" y="23011"/>
                </a:lnTo>
                <a:lnTo>
                  <a:pt x="1036241" y="22861"/>
                </a:lnTo>
                <a:lnTo>
                  <a:pt x="980364" y="22859"/>
                </a:lnTo>
                <a:lnTo>
                  <a:pt x="923762" y="22859"/>
                </a:lnTo>
                <a:lnTo>
                  <a:pt x="870748" y="22859"/>
                </a:lnTo>
                <a:lnTo>
                  <a:pt x="814824" y="22859"/>
                </a:lnTo>
                <a:lnTo>
                  <a:pt x="761888" y="22859"/>
                </a:lnTo>
                <a:lnTo>
                  <a:pt x="705770" y="22859"/>
                </a:lnTo>
                <a:lnTo>
                  <a:pt x="650589" y="22859"/>
                </a:lnTo>
                <a:lnTo>
                  <a:pt x="596094" y="22859"/>
                </a:lnTo>
                <a:lnTo>
                  <a:pt x="540905" y="22859"/>
                </a:lnTo>
                <a:lnTo>
                  <a:pt x="487789" y="22859"/>
                </a:lnTo>
                <a:lnTo>
                  <a:pt x="472331" y="21589"/>
                </a:lnTo>
                <a:lnTo>
                  <a:pt x="439311" y="12488"/>
                </a:lnTo>
                <a:lnTo>
                  <a:pt x="385294" y="11441"/>
                </a:lnTo>
                <a:lnTo>
                  <a:pt x="333506" y="11429"/>
                </a:lnTo>
                <a:lnTo>
                  <a:pt x="282431" y="11429"/>
                </a:lnTo>
                <a:lnTo>
                  <a:pt x="270305" y="10159"/>
                </a:lnTo>
                <a:lnTo>
                  <a:pt x="248125" y="1588"/>
                </a:lnTo>
                <a:lnTo>
                  <a:pt x="194312" y="4"/>
                </a:lnTo>
                <a:lnTo>
                  <a:pt x="179070" y="0"/>
                </a:lnTo>
                <a:lnTo>
                  <a:pt x="171450" y="3385"/>
                </a:lnTo>
                <a:lnTo>
                  <a:pt x="163830" y="7854"/>
                </a:lnTo>
                <a:lnTo>
                  <a:pt x="148590" y="10722"/>
                </a:lnTo>
                <a:lnTo>
                  <a:pt x="120331" y="11417"/>
                </a:lnTo>
                <a:lnTo>
                  <a:pt x="118321" y="12690"/>
                </a:lnTo>
                <a:lnTo>
                  <a:pt x="116981" y="14810"/>
                </a:lnTo>
                <a:lnTo>
                  <a:pt x="116087" y="17493"/>
                </a:lnTo>
                <a:lnTo>
                  <a:pt x="114221" y="19281"/>
                </a:lnTo>
                <a:lnTo>
                  <a:pt x="108762" y="21269"/>
                </a:lnTo>
                <a:lnTo>
                  <a:pt x="91440" y="22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45"/>
          <p:cNvSpPr/>
          <p:nvPr>
            <p:custDataLst>
              <p:tags r:id="rId2"/>
            </p:custDataLst>
          </p:nvPr>
        </p:nvSpPr>
        <p:spPr>
          <a:xfrm>
            <a:off x="4621531" y="2914651"/>
            <a:ext cx="1" cy="22861"/>
          </a:xfrm>
          <a:custGeom>
            <a:avLst/>
            <a:gdLst/>
            <a:ahLst/>
            <a:cxnLst/>
            <a:rect l="0" t="0" r="0" b="0"/>
            <a:pathLst>
              <a:path w="1" h="22861">
                <a:moveTo>
                  <a:pt x="0" y="0"/>
                </a:moveTo>
                <a:lnTo>
                  <a:pt x="0" y="0"/>
                </a:lnTo>
                <a:lnTo>
                  <a:pt x="0" y="228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46"/>
          <p:cNvSpPr/>
          <p:nvPr>
            <p:custDataLst>
              <p:tags r:id="rId3"/>
            </p:custDataLst>
          </p:nvPr>
        </p:nvSpPr>
        <p:spPr>
          <a:xfrm>
            <a:off x="4399521" y="5246416"/>
            <a:ext cx="2821167" cy="479533"/>
          </a:xfrm>
          <a:custGeom>
            <a:avLst/>
            <a:gdLst/>
            <a:ahLst/>
            <a:cxnLst/>
            <a:rect l="0" t="0" r="0" b="0"/>
            <a:pathLst>
              <a:path w="2821167" h="479533">
                <a:moveTo>
                  <a:pt x="61990" y="422865"/>
                </a:moveTo>
                <a:lnTo>
                  <a:pt x="61990" y="422865"/>
                </a:lnTo>
                <a:lnTo>
                  <a:pt x="114031" y="422865"/>
                </a:lnTo>
                <a:lnTo>
                  <a:pt x="137815" y="422865"/>
                </a:lnTo>
                <a:lnTo>
                  <a:pt x="143527" y="426252"/>
                </a:lnTo>
                <a:lnTo>
                  <a:pt x="146828" y="428932"/>
                </a:lnTo>
                <a:lnTo>
                  <a:pt x="157269" y="431912"/>
                </a:lnTo>
                <a:lnTo>
                  <a:pt x="211386" y="434233"/>
                </a:lnTo>
                <a:lnTo>
                  <a:pt x="263967" y="434292"/>
                </a:lnTo>
                <a:lnTo>
                  <a:pt x="317263" y="444666"/>
                </a:lnTo>
                <a:lnTo>
                  <a:pt x="374199" y="445697"/>
                </a:lnTo>
                <a:lnTo>
                  <a:pt x="427269" y="445724"/>
                </a:lnTo>
                <a:lnTo>
                  <a:pt x="437273" y="442339"/>
                </a:lnTo>
                <a:lnTo>
                  <a:pt x="441719" y="439657"/>
                </a:lnTo>
                <a:lnTo>
                  <a:pt x="460111" y="435884"/>
                </a:lnTo>
                <a:lnTo>
                  <a:pt x="481647" y="434765"/>
                </a:lnTo>
                <a:lnTo>
                  <a:pt x="532928" y="444177"/>
                </a:lnTo>
                <a:lnTo>
                  <a:pt x="589561" y="455430"/>
                </a:lnTo>
                <a:lnTo>
                  <a:pt x="646666" y="466845"/>
                </a:lnTo>
                <a:lnTo>
                  <a:pt x="702300" y="468356"/>
                </a:lnTo>
                <a:lnTo>
                  <a:pt x="759250" y="468556"/>
                </a:lnTo>
                <a:lnTo>
                  <a:pt x="804946" y="465192"/>
                </a:lnTo>
                <a:lnTo>
                  <a:pt x="862091" y="456943"/>
                </a:lnTo>
                <a:lnTo>
                  <a:pt x="916230" y="446877"/>
                </a:lnTo>
                <a:lnTo>
                  <a:pt x="967376" y="445953"/>
                </a:lnTo>
                <a:lnTo>
                  <a:pt x="1020329" y="445770"/>
                </a:lnTo>
                <a:lnTo>
                  <a:pt x="1071524" y="445733"/>
                </a:lnTo>
                <a:lnTo>
                  <a:pt x="1120428" y="444454"/>
                </a:lnTo>
                <a:lnTo>
                  <a:pt x="1125756" y="442339"/>
                </a:lnTo>
                <a:lnTo>
                  <a:pt x="1129307" y="439658"/>
                </a:lnTo>
                <a:lnTo>
                  <a:pt x="1182557" y="434609"/>
                </a:lnTo>
                <a:lnTo>
                  <a:pt x="1238300" y="434313"/>
                </a:lnTo>
                <a:lnTo>
                  <a:pt x="1284020" y="434297"/>
                </a:lnTo>
                <a:lnTo>
                  <a:pt x="1335429" y="434295"/>
                </a:lnTo>
                <a:lnTo>
                  <a:pt x="1382830" y="434295"/>
                </a:lnTo>
                <a:lnTo>
                  <a:pt x="1438662" y="434295"/>
                </a:lnTo>
                <a:lnTo>
                  <a:pt x="1495673" y="434295"/>
                </a:lnTo>
                <a:lnTo>
                  <a:pt x="1552674" y="434295"/>
                </a:lnTo>
                <a:lnTo>
                  <a:pt x="1600888" y="434295"/>
                </a:lnTo>
                <a:lnTo>
                  <a:pt x="1656008" y="434295"/>
                </a:lnTo>
                <a:lnTo>
                  <a:pt x="1707959" y="434295"/>
                </a:lnTo>
                <a:lnTo>
                  <a:pt x="1762436" y="437680"/>
                </a:lnTo>
                <a:lnTo>
                  <a:pt x="1810262" y="444136"/>
                </a:lnTo>
                <a:lnTo>
                  <a:pt x="1865523" y="445411"/>
                </a:lnTo>
                <a:lnTo>
                  <a:pt x="1918583" y="445662"/>
                </a:lnTo>
                <a:lnTo>
                  <a:pt x="1966412" y="445713"/>
                </a:lnTo>
                <a:lnTo>
                  <a:pt x="2023508" y="445722"/>
                </a:lnTo>
                <a:lnTo>
                  <a:pt x="2076179" y="445724"/>
                </a:lnTo>
                <a:lnTo>
                  <a:pt x="2120134" y="445725"/>
                </a:lnTo>
                <a:lnTo>
                  <a:pt x="2174429" y="445725"/>
                </a:lnTo>
                <a:lnTo>
                  <a:pt x="2230968" y="446995"/>
                </a:lnTo>
                <a:lnTo>
                  <a:pt x="2287668" y="454772"/>
                </a:lnTo>
                <a:lnTo>
                  <a:pt x="2342001" y="456684"/>
                </a:lnTo>
                <a:lnTo>
                  <a:pt x="2393797" y="464918"/>
                </a:lnTo>
                <a:lnTo>
                  <a:pt x="2448410" y="468102"/>
                </a:lnTo>
                <a:lnTo>
                  <a:pt x="2501149" y="477567"/>
                </a:lnTo>
                <a:lnTo>
                  <a:pt x="2552375" y="479532"/>
                </a:lnTo>
                <a:lnTo>
                  <a:pt x="2607037" y="478650"/>
                </a:lnTo>
                <a:lnTo>
                  <a:pt x="2655841" y="467563"/>
                </a:lnTo>
                <a:lnTo>
                  <a:pt x="2683892" y="456852"/>
                </a:lnTo>
                <a:lnTo>
                  <a:pt x="2738002" y="434268"/>
                </a:lnTo>
                <a:lnTo>
                  <a:pt x="2758819" y="425393"/>
                </a:lnTo>
                <a:lnTo>
                  <a:pt x="2783548" y="406116"/>
                </a:lnTo>
                <a:lnTo>
                  <a:pt x="2799483" y="383048"/>
                </a:lnTo>
                <a:lnTo>
                  <a:pt x="2820180" y="330697"/>
                </a:lnTo>
                <a:lnTo>
                  <a:pt x="2821166" y="308241"/>
                </a:lnTo>
                <a:lnTo>
                  <a:pt x="2811450" y="268849"/>
                </a:lnTo>
                <a:lnTo>
                  <a:pt x="2797812" y="252389"/>
                </a:lnTo>
                <a:lnTo>
                  <a:pt x="2762779" y="222570"/>
                </a:lnTo>
                <a:lnTo>
                  <a:pt x="2709462" y="198219"/>
                </a:lnTo>
                <a:lnTo>
                  <a:pt x="2663797" y="182863"/>
                </a:lnTo>
                <a:lnTo>
                  <a:pt x="2612302" y="167600"/>
                </a:lnTo>
                <a:lnTo>
                  <a:pt x="2558334" y="140962"/>
                </a:lnTo>
                <a:lnTo>
                  <a:pt x="2513884" y="125188"/>
                </a:lnTo>
                <a:lnTo>
                  <a:pt x="2460798" y="102782"/>
                </a:lnTo>
                <a:lnTo>
                  <a:pt x="2410207" y="87576"/>
                </a:lnTo>
                <a:lnTo>
                  <a:pt x="2360421" y="72343"/>
                </a:lnTo>
                <a:lnTo>
                  <a:pt x="2308469" y="59362"/>
                </a:lnTo>
                <a:lnTo>
                  <a:pt x="2252475" y="44968"/>
                </a:lnTo>
                <a:lnTo>
                  <a:pt x="2200853" y="30295"/>
                </a:lnTo>
                <a:lnTo>
                  <a:pt x="2144842" y="23023"/>
                </a:lnTo>
                <a:lnTo>
                  <a:pt x="2087903" y="13168"/>
                </a:lnTo>
                <a:lnTo>
                  <a:pt x="2034857" y="2573"/>
                </a:lnTo>
                <a:lnTo>
                  <a:pt x="1988932" y="731"/>
                </a:lnTo>
                <a:lnTo>
                  <a:pt x="1938496" y="185"/>
                </a:lnTo>
                <a:lnTo>
                  <a:pt x="1888078" y="0"/>
                </a:lnTo>
                <a:lnTo>
                  <a:pt x="1834139" y="1234"/>
                </a:lnTo>
                <a:lnTo>
                  <a:pt x="1783270" y="7812"/>
                </a:lnTo>
                <a:lnTo>
                  <a:pt x="1736730" y="11597"/>
                </a:lnTo>
                <a:lnTo>
                  <a:pt x="1686228" y="20223"/>
                </a:lnTo>
                <a:lnTo>
                  <a:pt x="1633495" y="28371"/>
                </a:lnTo>
                <a:lnTo>
                  <a:pt x="1589200" y="32505"/>
                </a:lnTo>
                <a:lnTo>
                  <a:pt x="1536577" y="41756"/>
                </a:lnTo>
                <a:lnTo>
                  <a:pt x="1493456" y="45783"/>
                </a:lnTo>
                <a:lnTo>
                  <a:pt x="1436409" y="55363"/>
                </a:lnTo>
                <a:lnTo>
                  <a:pt x="1380618" y="58031"/>
                </a:lnTo>
                <a:lnTo>
                  <a:pt x="1333369" y="64858"/>
                </a:lnTo>
                <a:lnTo>
                  <a:pt x="1279717" y="67446"/>
                </a:lnTo>
                <a:lnTo>
                  <a:pt x="1228684" y="68213"/>
                </a:lnTo>
                <a:lnTo>
                  <a:pt x="1174165" y="74558"/>
                </a:lnTo>
                <a:lnTo>
                  <a:pt x="1131369" y="78363"/>
                </a:lnTo>
                <a:lnTo>
                  <a:pt x="1086515" y="79490"/>
                </a:lnTo>
                <a:lnTo>
                  <a:pt x="1041052" y="79824"/>
                </a:lnTo>
                <a:lnTo>
                  <a:pt x="988034" y="79937"/>
                </a:lnTo>
                <a:lnTo>
                  <a:pt x="944844" y="79956"/>
                </a:lnTo>
                <a:lnTo>
                  <a:pt x="899874" y="79960"/>
                </a:lnTo>
                <a:lnTo>
                  <a:pt x="855646" y="78694"/>
                </a:lnTo>
                <a:lnTo>
                  <a:pt x="802537" y="70918"/>
                </a:lnTo>
                <a:lnTo>
                  <a:pt x="751990" y="68849"/>
                </a:lnTo>
                <a:lnTo>
                  <a:pt x="696503" y="68598"/>
                </a:lnTo>
                <a:lnTo>
                  <a:pt x="646657" y="68554"/>
                </a:lnTo>
                <a:lnTo>
                  <a:pt x="599715" y="68540"/>
                </a:lnTo>
                <a:lnTo>
                  <a:pt x="553633" y="65150"/>
                </a:lnTo>
                <a:lnTo>
                  <a:pt x="507805" y="59488"/>
                </a:lnTo>
                <a:lnTo>
                  <a:pt x="462053" y="57811"/>
                </a:lnTo>
                <a:lnTo>
                  <a:pt x="413218" y="57244"/>
                </a:lnTo>
                <a:lnTo>
                  <a:pt x="362132" y="58402"/>
                </a:lnTo>
                <a:lnTo>
                  <a:pt x="310648" y="66157"/>
                </a:lnTo>
                <a:lnTo>
                  <a:pt x="257951" y="68326"/>
                </a:lnTo>
                <a:lnTo>
                  <a:pt x="210906" y="74561"/>
                </a:lnTo>
                <a:lnTo>
                  <a:pt x="158339" y="80168"/>
                </a:lnTo>
                <a:lnTo>
                  <a:pt x="138255" y="85558"/>
                </a:lnTo>
                <a:lnTo>
                  <a:pt x="112668" y="101801"/>
                </a:lnTo>
                <a:lnTo>
                  <a:pt x="58247" y="152516"/>
                </a:lnTo>
                <a:lnTo>
                  <a:pt x="36610" y="176533"/>
                </a:lnTo>
                <a:lnTo>
                  <a:pt x="11070" y="233521"/>
                </a:lnTo>
                <a:lnTo>
                  <a:pt x="618" y="264316"/>
                </a:lnTo>
                <a:lnTo>
                  <a:pt x="0" y="286359"/>
                </a:lnTo>
                <a:lnTo>
                  <a:pt x="7802" y="339636"/>
                </a:lnTo>
                <a:lnTo>
                  <a:pt x="20665" y="387940"/>
                </a:lnTo>
                <a:lnTo>
                  <a:pt x="46765" y="435122"/>
                </a:lnTo>
                <a:lnTo>
                  <a:pt x="84850" y="4685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48417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8"/>
          <a:stretch>
            <a:fillRect/>
          </a:stretch>
        </p:blipFill>
        <p:spPr>
          <a:xfrm>
            <a:off x="1538288" y="-95250"/>
            <a:ext cx="9115425" cy="7048500"/>
          </a:xfrm>
          <a:prstGeom prst="rect">
            <a:avLst/>
          </a:prstGeom>
        </p:spPr>
      </p:pic>
      <p:sp>
        <p:nvSpPr>
          <p:cNvPr id="15" name="SMARTInkShape-47"/>
          <p:cNvSpPr/>
          <p:nvPr>
            <p:custDataLst>
              <p:tags r:id="rId1"/>
            </p:custDataLst>
          </p:nvPr>
        </p:nvSpPr>
        <p:spPr>
          <a:xfrm>
            <a:off x="3368040" y="5821680"/>
            <a:ext cx="594361" cy="411481"/>
          </a:xfrm>
          <a:custGeom>
            <a:avLst/>
            <a:gdLst/>
            <a:ahLst/>
            <a:cxnLst/>
            <a:rect l="0" t="0" r="0" b="0"/>
            <a:pathLst>
              <a:path w="594361" h="411481">
                <a:moveTo>
                  <a:pt x="594360" y="350520"/>
                </a:moveTo>
                <a:lnTo>
                  <a:pt x="594360" y="350520"/>
                </a:lnTo>
                <a:lnTo>
                  <a:pt x="586269" y="350520"/>
                </a:lnTo>
                <a:lnTo>
                  <a:pt x="577782" y="355035"/>
                </a:lnTo>
                <a:lnTo>
                  <a:pt x="564694" y="365132"/>
                </a:lnTo>
                <a:lnTo>
                  <a:pt x="563880" y="381000"/>
                </a:lnTo>
                <a:lnTo>
                  <a:pt x="518788" y="381000"/>
                </a:lnTo>
                <a:lnTo>
                  <a:pt x="518176" y="395612"/>
                </a:lnTo>
                <a:lnTo>
                  <a:pt x="489800" y="396240"/>
                </a:lnTo>
                <a:lnTo>
                  <a:pt x="489094" y="394547"/>
                </a:lnTo>
                <a:lnTo>
                  <a:pt x="487696" y="381186"/>
                </a:lnTo>
                <a:lnTo>
                  <a:pt x="412109" y="381000"/>
                </a:lnTo>
                <a:lnTo>
                  <a:pt x="411535" y="394122"/>
                </a:lnTo>
                <a:lnTo>
                  <a:pt x="409823" y="394828"/>
                </a:lnTo>
                <a:lnTo>
                  <a:pt x="333623" y="396240"/>
                </a:lnTo>
                <a:lnTo>
                  <a:pt x="281486" y="396240"/>
                </a:lnTo>
                <a:lnTo>
                  <a:pt x="279097" y="397933"/>
                </a:lnTo>
                <a:lnTo>
                  <a:pt x="277505" y="400755"/>
                </a:lnTo>
                <a:lnTo>
                  <a:pt x="274949" y="409362"/>
                </a:lnTo>
                <a:lnTo>
                  <a:pt x="270084" y="410538"/>
                </a:lnTo>
                <a:lnTo>
                  <a:pt x="230774" y="411480"/>
                </a:lnTo>
                <a:lnTo>
                  <a:pt x="230049" y="409787"/>
                </a:lnTo>
                <a:lnTo>
                  <a:pt x="228791" y="398358"/>
                </a:lnTo>
                <a:lnTo>
                  <a:pt x="224169" y="397181"/>
                </a:lnTo>
                <a:lnTo>
                  <a:pt x="150831" y="396240"/>
                </a:lnTo>
                <a:lnTo>
                  <a:pt x="137793" y="396240"/>
                </a:lnTo>
                <a:lnTo>
                  <a:pt x="137348" y="388149"/>
                </a:lnTo>
                <a:lnTo>
                  <a:pt x="135591" y="385767"/>
                </a:lnTo>
                <a:lnTo>
                  <a:pt x="122107" y="381055"/>
                </a:lnTo>
                <a:lnTo>
                  <a:pt x="45999" y="381000"/>
                </a:lnTo>
                <a:lnTo>
                  <a:pt x="22395" y="381000"/>
                </a:lnTo>
                <a:lnTo>
                  <a:pt x="20010" y="379307"/>
                </a:lnTo>
                <a:lnTo>
                  <a:pt x="18420" y="376485"/>
                </a:lnTo>
                <a:lnTo>
                  <a:pt x="15245" y="365776"/>
                </a:lnTo>
                <a:lnTo>
                  <a:pt x="15240" y="351149"/>
                </a:lnTo>
                <a:lnTo>
                  <a:pt x="628" y="350536"/>
                </a:lnTo>
                <a:lnTo>
                  <a:pt x="0" y="274507"/>
                </a:lnTo>
                <a:lnTo>
                  <a:pt x="0" y="198398"/>
                </a:lnTo>
                <a:lnTo>
                  <a:pt x="0" y="169760"/>
                </a:lnTo>
                <a:lnTo>
                  <a:pt x="1693" y="169053"/>
                </a:lnTo>
                <a:lnTo>
                  <a:pt x="15054" y="167658"/>
                </a:lnTo>
                <a:lnTo>
                  <a:pt x="15240" y="137793"/>
                </a:lnTo>
                <a:lnTo>
                  <a:pt x="28362" y="137216"/>
                </a:lnTo>
                <a:lnTo>
                  <a:pt x="29068" y="135504"/>
                </a:lnTo>
                <a:lnTo>
                  <a:pt x="30463" y="122107"/>
                </a:lnTo>
                <a:lnTo>
                  <a:pt x="45704" y="106697"/>
                </a:lnTo>
                <a:lnTo>
                  <a:pt x="58840" y="106681"/>
                </a:lnTo>
                <a:lnTo>
                  <a:pt x="59547" y="104988"/>
                </a:lnTo>
                <a:lnTo>
                  <a:pt x="60905" y="92068"/>
                </a:lnTo>
                <a:lnTo>
                  <a:pt x="91253" y="91440"/>
                </a:lnTo>
                <a:lnTo>
                  <a:pt x="106047" y="76828"/>
                </a:lnTo>
                <a:lnTo>
                  <a:pt x="166952" y="76200"/>
                </a:lnTo>
                <a:lnTo>
                  <a:pt x="182823" y="61015"/>
                </a:lnTo>
                <a:lnTo>
                  <a:pt x="211225" y="60960"/>
                </a:lnTo>
                <a:lnTo>
                  <a:pt x="211937" y="59267"/>
                </a:lnTo>
                <a:lnTo>
                  <a:pt x="212727" y="52870"/>
                </a:lnTo>
                <a:lnTo>
                  <a:pt x="214632" y="50486"/>
                </a:lnTo>
                <a:lnTo>
                  <a:pt x="228544" y="45736"/>
                </a:lnTo>
                <a:lnTo>
                  <a:pt x="241717" y="45722"/>
                </a:lnTo>
                <a:lnTo>
                  <a:pt x="242425" y="44028"/>
                </a:lnTo>
                <a:lnTo>
                  <a:pt x="243211" y="37631"/>
                </a:lnTo>
                <a:lnTo>
                  <a:pt x="245114" y="35247"/>
                </a:lnTo>
                <a:lnTo>
                  <a:pt x="258889" y="30535"/>
                </a:lnTo>
                <a:lnTo>
                  <a:pt x="274133" y="30481"/>
                </a:lnTo>
                <a:lnTo>
                  <a:pt x="274265" y="22390"/>
                </a:lnTo>
                <a:lnTo>
                  <a:pt x="275976" y="20006"/>
                </a:lnTo>
                <a:lnTo>
                  <a:pt x="288931" y="15426"/>
                </a:lnTo>
                <a:lnTo>
                  <a:pt x="304744" y="15240"/>
                </a:lnTo>
                <a:lnTo>
                  <a:pt x="317917" y="2119"/>
                </a:lnTo>
                <a:lnTo>
                  <a:pt x="33528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48"/>
          <p:cNvSpPr/>
          <p:nvPr>
            <p:custDataLst>
              <p:tags r:id="rId2"/>
            </p:custDataLst>
          </p:nvPr>
        </p:nvSpPr>
        <p:spPr>
          <a:xfrm>
            <a:off x="3474720" y="5120640"/>
            <a:ext cx="2240281" cy="457201"/>
          </a:xfrm>
          <a:custGeom>
            <a:avLst/>
            <a:gdLst/>
            <a:ahLst/>
            <a:cxnLst/>
            <a:rect l="0" t="0" r="0" b="0"/>
            <a:pathLst>
              <a:path w="2240281" h="457201">
                <a:moveTo>
                  <a:pt x="457200" y="60960"/>
                </a:moveTo>
                <a:lnTo>
                  <a:pt x="457200" y="60960"/>
                </a:lnTo>
                <a:lnTo>
                  <a:pt x="381701" y="60960"/>
                </a:lnTo>
                <a:lnTo>
                  <a:pt x="367940" y="74082"/>
                </a:lnTo>
                <a:lnTo>
                  <a:pt x="352830" y="76014"/>
                </a:lnTo>
                <a:lnTo>
                  <a:pt x="327877" y="76195"/>
                </a:lnTo>
                <a:lnTo>
                  <a:pt x="325265" y="77890"/>
                </a:lnTo>
                <a:lnTo>
                  <a:pt x="323523" y="80713"/>
                </a:lnTo>
                <a:lnTo>
                  <a:pt x="322362" y="84289"/>
                </a:lnTo>
                <a:lnTo>
                  <a:pt x="319895" y="86673"/>
                </a:lnTo>
                <a:lnTo>
                  <a:pt x="307122" y="90812"/>
                </a:lnTo>
                <a:lnTo>
                  <a:pt x="231419" y="91440"/>
                </a:lnTo>
                <a:lnTo>
                  <a:pt x="200446" y="91440"/>
                </a:lnTo>
                <a:lnTo>
                  <a:pt x="183568" y="106053"/>
                </a:lnTo>
                <a:lnTo>
                  <a:pt x="107706" y="106680"/>
                </a:lnTo>
                <a:lnTo>
                  <a:pt x="76844" y="106680"/>
                </a:lnTo>
                <a:lnTo>
                  <a:pt x="76391" y="114771"/>
                </a:lnTo>
                <a:lnTo>
                  <a:pt x="74634" y="117153"/>
                </a:lnTo>
                <a:lnTo>
                  <a:pt x="61147" y="121865"/>
                </a:lnTo>
                <a:lnTo>
                  <a:pt x="45775" y="121920"/>
                </a:lnTo>
                <a:lnTo>
                  <a:pt x="30535" y="137105"/>
                </a:lnTo>
                <a:lnTo>
                  <a:pt x="30496" y="145234"/>
                </a:lnTo>
                <a:lnTo>
                  <a:pt x="28798" y="147623"/>
                </a:lnTo>
                <a:lnTo>
                  <a:pt x="25972" y="149215"/>
                </a:lnTo>
                <a:lnTo>
                  <a:pt x="15426" y="152345"/>
                </a:lnTo>
                <a:lnTo>
                  <a:pt x="15241" y="167453"/>
                </a:lnTo>
                <a:lnTo>
                  <a:pt x="186" y="182693"/>
                </a:lnTo>
                <a:lnTo>
                  <a:pt x="0" y="227956"/>
                </a:lnTo>
                <a:lnTo>
                  <a:pt x="14612" y="243195"/>
                </a:lnTo>
                <a:lnTo>
                  <a:pt x="15224" y="258436"/>
                </a:lnTo>
                <a:lnTo>
                  <a:pt x="28360" y="272146"/>
                </a:lnTo>
                <a:lnTo>
                  <a:pt x="30294" y="287251"/>
                </a:lnTo>
                <a:lnTo>
                  <a:pt x="32049" y="288021"/>
                </a:lnTo>
                <a:lnTo>
                  <a:pt x="38515" y="288876"/>
                </a:lnTo>
                <a:lnTo>
                  <a:pt x="40917" y="290797"/>
                </a:lnTo>
                <a:lnTo>
                  <a:pt x="45533" y="304154"/>
                </a:lnTo>
                <a:lnTo>
                  <a:pt x="58825" y="317864"/>
                </a:lnTo>
                <a:lnTo>
                  <a:pt x="60773" y="332971"/>
                </a:lnTo>
                <a:lnTo>
                  <a:pt x="62528" y="333740"/>
                </a:lnTo>
                <a:lnTo>
                  <a:pt x="68995" y="334596"/>
                </a:lnTo>
                <a:lnTo>
                  <a:pt x="71397" y="336517"/>
                </a:lnTo>
                <a:lnTo>
                  <a:pt x="76013" y="349874"/>
                </a:lnTo>
                <a:lnTo>
                  <a:pt x="89305" y="363585"/>
                </a:lnTo>
                <a:lnTo>
                  <a:pt x="98898" y="365116"/>
                </a:lnTo>
                <a:lnTo>
                  <a:pt x="101492" y="367024"/>
                </a:lnTo>
                <a:lnTo>
                  <a:pt x="105997" y="378825"/>
                </a:lnTo>
                <a:lnTo>
                  <a:pt x="110892" y="380034"/>
                </a:lnTo>
                <a:lnTo>
                  <a:pt x="119742" y="380809"/>
                </a:lnTo>
                <a:lnTo>
                  <a:pt x="120468" y="382566"/>
                </a:lnTo>
                <a:lnTo>
                  <a:pt x="121274" y="389034"/>
                </a:lnTo>
                <a:lnTo>
                  <a:pt x="123183" y="391436"/>
                </a:lnTo>
                <a:lnTo>
                  <a:pt x="136516" y="396052"/>
                </a:lnTo>
                <a:lnTo>
                  <a:pt x="150225" y="396222"/>
                </a:lnTo>
                <a:lnTo>
                  <a:pt x="166956" y="410852"/>
                </a:lnTo>
                <a:lnTo>
                  <a:pt x="197476" y="411480"/>
                </a:lnTo>
                <a:lnTo>
                  <a:pt x="211185" y="424601"/>
                </a:lnTo>
                <a:lnTo>
                  <a:pt x="227916" y="426665"/>
                </a:lnTo>
                <a:lnTo>
                  <a:pt x="301994" y="426720"/>
                </a:lnTo>
                <a:lnTo>
                  <a:pt x="332954" y="426720"/>
                </a:lnTo>
                <a:lnTo>
                  <a:pt x="346987" y="437194"/>
                </a:lnTo>
                <a:lnTo>
                  <a:pt x="362954" y="441333"/>
                </a:lnTo>
                <a:lnTo>
                  <a:pt x="438321" y="441960"/>
                </a:lnTo>
                <a:lnTo>
                  <a:pt x="484861" y="441960"/>
                </a:lnTo>
                <a:lnTo>
                  <a:pt x="499290" y="452435"/>
                </a:lnTo>
                <a:lnTo>
                  <a:pt x="513509" y="455788"/>
                </a:lnTo>
                <a:lnTo>
                  <a:pt x="589404" y="457199"/>
                </a:lnTo>
                <a:lnTo>
                  <a:pt x="665517" y="457200"/>
                </a:lnTo>
                <a:lnTo>
                  <a:pt x="736786" y="457200"/>
                </a:lnTo>
                <a:lnTo>
                  <a:pt x="812855" y="457200"/>
                </a:lnTo>
                <a:lnTo>
                  <a:pt x="884199" y="457200"/>
                </a:lnTo>
                <a:lnTo>
                  <a:pt x="960120" y="457200"/>
                </a:lnTo>
                <a:lnTo>
                  <a:pt x="1031364" y="457200"/>
                </a:lnTo>
                <a:lnTo>
                  <a:pt x="1107440" y="457200"/>
                </a:lnTo>
                <a:lnTo>
                  <a:pt x="1180678" y="457200"/>
                </a:lnTo>
                <a:lnTo>
                  <a:pt x="1254765" y="457200"/>
                </a:lnTo>
                <a:lnTo>
                  <a:pt x="1292390" y="457200"/>
                </a:lnTo>
                <a:lnTo>
                  <a:pt x="1306973" y="446726"/>
                </a:lnTo>
                <a:lnTo>
                  <a:pt x="1321219" y="443372"/>
                </a:lnTo>
                <a:lnTo>
                  <a:pt x="1394039" y="441961"/>
                </a:lnTo>
                <a:lnTo>
                  <a:pt x="1468126" y="441960"/>
                </a:lnTo>
                <a:lnTo>
                  <a:pt x="1514026" y="441960"/>
                </a:lnTo>
                <a:lnTo>
                  <a:pt x="1524083" y="437445"/>
                </a:lnTo>
                <a:lnTo>
                  <a:pt x="1534197" y="431485"/>
                </a:lnTo>
                <a:lnTo>
                  <a:pt x="1554487" y="427662"/>
                </a:lnTo>
                <a:lnTo>
                  <a:pt x="1626019" y="426721"/>
                </a:lnTo>
                <a:lnTo>
                  <a:pt x="1701800" y="426720"/>
                </a:lnTo>
                <a:lnTo>
                  <a:pt x="1778000" y="426720"/>
                </a:lnTo>
                <a:lnTo>
                  <a:pt x="1854200" y="426720"/>
                </a:lnTo>
                <a:lnTo>
                  <a:pt x="1925506" y="426720"/>
                </a:lnTo>
                <a:lnTo>
                  <a:pt x="1957924" y="426720"/>
                </a:lnTo>
                <a:lnTo>
                  <a:pt x="1966904" y="431236"/>
                </a:lnTo>
                <a:lnTo>
                  <a:pt x="1976540" y="437194"/>
                </a:lnTo>
                <a:lnTo>
                  <a:pt x="1986466" y="439842"/>
                </a:lnTo>
                <a:lnTo>
                  <a:pt x="1989791" y="438854"/>
                </a:lnTo>
                <a:lnTo>
                  <a:pt x="1992008" y="436503"/>
                </a:lnTo>
                <a:lnTo>
                  <a:pt x="1993485" y="433242"/>
                </a:lnTo>
                <a:lnTo>
                  <a:pt x="1996164" y="432761"/>
                </a:lnTo>
                <a:lnTo>
                  <a:pt x="2017392" y="440414"/>
                </a:lnTo>
                <a:lnTo>
                  <a:pt x="2088846" y="441959"/>
                </a:lnTo>
                <a:lnTo>
                  <a:pt x="2100301" y="441960"/>
                </a:lnTo>
                <a:lnTo>
                  <a:pt x="2101240" y="440266"/>
                </a:lnTo>
                <a:lnTo>
                  <a:pt x="2102285" y="433871"/>
                </a:lnTo>
                <a:lnTo>
                  <a:pt x="2104257" y="431485"/>
                </a:lnTo>
                <a:lnTo>
                  <a:pt x="2110963" y="428838"/>
                </a:lnTo>
                <a:lnTo>
                  <a:pt x="2146650" y="426725"/>
                </a:lnTo>
                <a:lnTo>
                  <a:pt x="2163395" y="412108"/>
                </a:lnTo>
                <a:lnTo>
                  <a:pt x="2171968" y="411666"/>
                </a:lnTo>
                <a:lnTo>
                  <a:pt x="2174418" y="409912"/>
                </a:lnTo>
                <a:lnTo>
                  <a:pt x="2176053" y="407047"/>
                </a:lnTo>
                <a:lnTo>
                  <a:pt x="2178674" y="398375"/>
                </a:lnTo>
                <a:lnTo>
                  <a:pt x="2183549" y="397189"/>
                </a:lnTo>
                <a:lnTo>
                  <a:pt x="2193915" y="396295"/>
                </a:lnTo>
                <a:lnTo>
                  <a:pt x="2239647" y="351153"/>
                </a:lnTo>
                <a:lnTo>
                  <a:pt x="2240280" y="276495"/>
                </a:lnTo>
                <a:lnTo>
                  <a:pt x="2225668" y="259764"/>
                </a:lnTo>
                <a:lnTo>
                  <a:pt x="2225095" y="246018"/>
                </a:lnTo>
                <a:lnTo>
                  <a:pt x="2211924" y="230909"/>
                </a:lnTo>
                <a:lnTo>
                  <a:pt x="2210429" y="221194"/>
                </a:lnTo>
                <a:lnTo>
                  <a:pt x="2208526" y="218582"/>
                </a:lnTo>
                <a:lnTo>
                  <a:pt x="2205564" y="216842"/>
                </a:lnTo>
                <a:lnTo>
                  <a:pt x="2196734" y="214048"/>
                </a:lnTo>
                <a:lnTo>
                  <a:pt x="2195526" y="209150"/>
                </a:lnTo>
                <a:lnTo>
                  <a:pt x="2195204" y="205473"/>
                </a:lnTo>
                <a:lnTo>
                  <a:pt x="2193296" y="203022"/>
                </a:lnTo>
                <a:lnTo>
                  <a:pt x="2179078" y="196857"/>
                </a:lnTo>
                <a:lnTo>
                  <a:pt x="2152048" y="172533"/>
                </a:lnTo>
                <a:lnTo>
                  <a:pt x="2136364" y="168284"/>
                </a:lnTo>
                <a:lnTo>
                  <a:pt x="2105446" y="139469"/>
                </a:lnTo>
                <a:lnTo>
                  <a:pt x="2095719" y="137844"/>
                </a:lnTo>
                <a:lnTo>
                  <a:pt x="2082112" y="137363"/>
                </a:lnTo>
                <a:lnTo>
                  <a:pt x="2078955" y="135602"/>
                </a:lnTo>
                <a:lnTo>
                  <a:pt x="2076850" y="132735"/>
                </a:lnTo>
                <a:lnTo>
                  <a:pt x="2075447" y="129129"/>
                </a:lnTo>
                <a:lnTo>
                  <a:pt x="2072817" y="126727"/>
                </a:lnTo>
                <a:lnTo>
                  <a:pt x="2065381" y="124056"/>
                </a:lnTo>
                <a:lnTo>
                  <a:pt x="2044979" y="122107"/>
                </a:lnTo>
                <a:lnTo>
                  <a:pt x="2030550" y="111484"/>
                </a:lnTo>
                <a:lnTo>
                  <a:pt x="2016330" y="108103"/>
                </a:lnTo>
                <a:lnTo>
                  <a:pt x="1999394" y="106868"/>
                </a:lnTo>
                <a:lnTo>
                  <a:pt x="1984857" y="96243"/>
                </a:lnTo>
                <a:lnTo>
                  <a:pt x="1970619" y="92863"/>
                </a:lnTo>
                <a:lnTo>
                  <a:pt x="1960692" y="92073"/>
                </a:lnTo>
                <a:lnTo>
                  <a:pt x="1950636" y="87206"/>
                </a:lnTo>
                <a:lnTo>
                  <a:pt x="1940523" y="81091"/>
                </a:lnTo>
                <a:lnTo>
                  <a:pt x="1920233" y="77166"/>
                </a:lnTo>
                <a:lnTo>
                  <a:pt x="1897801" y="76258"/>
                </a:lnTo>
                <a:lnTo>
                  <a:pt x="1888819" y="71709"/>
                </a:lnTo>
                <a:lnTo>
                  <a:pt x="1879182" y="65738"/>
                </a:lnTo>
                <a:lnTo>
                  <a:pt x="1859197" y="61903"/>
                </a:lnTo>
                <a:lnTo>
                  <a:pt x="1838944" y="61146"/>
                </a:lnTo>
                <a:lnTo>
                  <a:pt x="1828793" y="56527"/>
                </a:lnTo>
                <a:lnTo>
                  <a:pt x="1818637" y="50523"/>
                </a:lnTo>
                <a:lnTo>
                  <a:pt x="1798320" y="46669"/>
                </a:lnTo>
                <a:lnTo>
                  <a:pt x="1722152" y="45723"/>
                </a:lnTo>
                <a:lnTo>
                  <a:pt x="1688237" y="45720"/>
                </a:lnTo>
                <a:lnTo>
                  <a:pt x="1677145" y="41205"/>
                </a:lnTo>
                <a:lnTo>
                  <a:pt x="1666572" y="35246"/>
                </a:lnTo>
                <a:lnTo>
                  <a:pt x="1645985" y="31421"/>
                </a:lnTo>
                <a:lnTo>
                  <a:pt x="1572236" y="30487"/>
                </a:lnTo>
                <a:lnTo>
                  <a:pt x="1496717" y="30480"/>
                </a:lnTo>
                <a:lnTo>
                  <a:pt x="1420718" y="30480"/>
                </a:lnTo>
                <a:lnTo>
                  <a:pt x="1346324" y="30480"/>
                </a:lnTo>
                <a:lnTo>
                  <a:pt x="1274768" y="30480"/>
                </a:lnTo>
                <a:lnTo>
                  <a:pt x="1198896" y="30480"/>
                </a:lnTo>
                <a:lnTo>
                  <a:pt x="1188727" y="25964"/>
                </a:lnTo>
                <a:lnTo>
                  <a:pt x="1183645" y="22389"/>
                </a:lnTo>
                <a:lnTo>
                  <a:pt x="1176870" y="21700"/>
                </a:lnTo>
                <a:lnTo>
                  <a:pt x="1152847" y="25433"/>
                </a:lnTo>
                <a:lnTo>
                  <a:pt x="1102484" y="15571"/>
                </a:lnTo>
                <a:lnTo>
                  <a:pt x="1027573" y="15243"/>
                </a:lnTo>
                <a:lnTo>
                  <a:pt x="955045" y="15240"/>
                </a:lnTo>
                <a:lnTo>
                  <a:pt x="879026" y="15240"/>
                </a:lnTo>
                <a:lnTo>
                  <a:pt x="803205" y="15240"/>
                </a:lnTo>
                <a:lnTo>
                  <a:pt x="757548" y="15240"/>
                </a:lnTo>
                <a:lnTo>
                  <a:pt x="747039" y="10724"/>
                </a:lnTo>
                <a:lnTo>
                  <a:pt x="736724" y="4767"/>
                </a:lnTo>
                <a:lnTo>
                  <a:pt x="716604" y="418"/>
                </a:lnTo>
                <a:lnTo>
                  <a:pt x="645149" y="1"/>
                </a:lnTo>
                <a:lnTo>
                  <a:pt x="568960" y="0"/>
                </a:lnTo>
                <a:lnTo>
                  <a:pt x="558800" y="0"/>
                </a:lnTo>
                <a:lnTo>
                  <a:pt x="548640" y="4516"/>
                </a:lnTo>
                <a:lnTo>
                  <a:pt x="538480" y="10474"/>
                </a:lnTo>
                <a:lnTo>
                  <a:pt x="521170" y="14612"/>
                </a:lnTo>
                <a:lnTo>
                  <a:pt x="446195" y="15240"/>
                </a:lnTo>
                <a:lnTo>
                  <a:pt x="413806" y="15240"/>
                </a:lnTo>
                <a:lnTo>
                  <a:pt x="398563" y="28361"/>
                </a:lnTo>
                <a:lnTo>
                  <a:pt x="381204" y="30463"/>
                </a:lnTo>
                <a:lnTo>
                  <a:pt x="372970" y="30475"/>
                </a:lnTo>
                <a:lnTo>
                  <a:pt x="370567" y="28784"/>
                </a:lnTo>
                <a:lnTo>
                  <a:pt x="368964" y="25962"/>
                </a:lnTo>
                <a:lnTo>
                  <a:pt x="365760" y="152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49"/>
          <p:cNvSpPr/>
          <p:nvPr>
            <p:custDataLst>
              <p:tags r:id="rId3"/>
            </p:custDataLst>
          </p:nvPr>
        </p:nvSpPr>
        <p:spPr>
          <a:xfrm>
            <a:off x="3977640" y="5516880"/>
            <a:ext cx="1737361" cy="426721"/>
          </a:xfrm>
          <a:custGeom>
            <a:avLst/>
            <a:gdLst/>
            <a:ahLst/>
            <a:cxnLst/>
            <a:rect l="0" t="0" r="0" b="0"/>
            <a:pathLst>
              <a:path w="1737361" h="426721">
                <a:moveTo>
                  <a:pt x="91440" y="30480"/>
                </a:moveTo>
                <a:lnTo>
                  <a:pt x="91440" y="30480"/>
                </a:lnTo>
                <a:lnTo>
                  <a:pt x="30667" y="30480"/>
                </a:lnTo>
                <a:lnTo>
                  <a:pt x="30485" y="45093"/>
                </a:lnTo>
                <a:lnTo>
                  <a:pt x="15426" y="45715"/>
                </a:lnTo>
                <a:lnTo>
                  <a:pt x="15241" y="60774"/>
                </a:lnTo>
                <a:lnTo>
                  <a:pt x="2119" y="74066"/>
                </a:lnTo>
                <a:lnTo>
                  <a:pt x="55" y="90758"/>
                </a:lnTo>
                <a:lnTo>
                  <a:pt x="0" y="150090"/>
                </a:lnTo>
                <a:lnTo>
                  <a:pt x="1693" y="150860"/>
                </a:lnTo>
                <a:lnTo>
                  <a:pt x="8090" y="151716"/>
                </a:lnTo>
                <a:lnTo>
                  <a:pt x="10474" y="153637"/>
                </a:lnTo>
                <a:lnTo>
                  <a:pt x="14612" y="165462"/>
                </a:lnTo>
                <a:lnTo>
                  <a:pt x="15224" y="190286"/>
                </a:lnTo>
                <a:lnTo>
                  <a:pt x="16922" y="192898"/>
                </a:lnTo>
                <a:lnTo>
                  <a:pt x="19748" y="194638"/>
                </a:lnTo>
                <a:lnTo>
                  <a:pt x="28360" y="197432"/>
                </a:lnTo>
                <a:lnTo>
                  <a:pt x="29538" y="202330"/>
                </a:lnTo>
                <a:lnTo>
                  <a:pt x="30425" y="212714"/>
                </a:lnTo>
                <a:lnTo>
                  <a:pt x="45091" y="227955"/>
                </a:lnTo>
                <a:lnTo>
                  <a:pt x="45534" y="236500"/>
                </a:lnTo>
                <a:lnTo>
                  <a:pt x="47289" y="238947"/>
                </a:lnTo>
                <a:lnTo>
                  <a:pt x="50153" y="240577"/>
                </a:lnTo>
                <a:lnTo>
                  <a:pt x="58825" y="243196"/>
                </a:lnTo>
                <a:lnTo>
                  <a:pt x="60011" y="248069"/>
                </a:lnTo>
                <a:lnTo>
                  <a:pt x="60905" y="258436"/>
                </a:lnTo>
                <a:lnTo>
                  <a:pt x="76014" y="274129"/>
                </a:lnTo>
                <a:lnTo>
                  <a:pt x="76145" y="282354"/>
                </a:lnTo>
                <a:lnTo>
                  <a:pt x="77857" y="284756"/>
                </a:lnTo>
                <a:lnTo>
                  <a:pt x="80691" y="286358"/>
                </a:lnTo>
                <a:lnTo>
                  <a:pt x="90811" y="289373"/>
                </a:lnTo>
                <a:lnTo>
                  <a:pt x="91254" y="297595"/>
                </a:lnTo>
                <a:lnTo>
                  <a:pt x="93009" y="299997"/>
                </a:lnTo>
                <a:lnTo>
                  <a:pt x="106048" y="304612"/>
                </a:lnTo>
                <a:lnTo>
                  <a:pt x="119746" y="317905"/>
                </a:lnTo>
                <a:lnTo>
                  <a:pt x="134851" y="319853"/>
                </a:lnTo>
                <a:lnTo>
                  <a:pt x="135621" y="321609"/>
                </a:lnTo>
                <a:lnTo>
                  <a:pt x="136957" y="333145"/>
                </a:lnTo>
                <a:lnTo>
                  <a:pt x="141586" y="334331"/>
                </a:lnTo>
                <a:lnTo>
                  <a:pt x="151767" y="335224"/>
                </a:lnTo>
                <a:lnTo>
                  <a:pt x="165466" y="348397"/>
                </a:lnTo>
                <a:lnTo>
                  <a:pt x="182196" y="350465"/>
                </a:lnTo>
                <a:lnTo>
                  <a:pt x="190768" y="350504"/>
                </a:lnTo>
                <a:lnTo>
                  <a:pt x="193219" y="352202"/>
                </a:lnTo>
                <a:lnTo>
                  <a:pt x="194853" y="355028"/>
                </a:lnTo>
                <a:lnTo>
                  <a:pt x="195942" y="358605"/>
                </a:lnTo>
                <a:lnTo>
                  <a:pt x="198361" y="360990"/>
                </a:lnTo>
                <a:lnTo>
                  <a:pt x="212676" y="365574"/>
                </a:lnTo>
                <a:lnTo>
                  <a:pt x="221248" y="365705"/>
                </a:lnTo>
                <a:lnTo>
                  <a:pt x="223698" y="367417"/>
                </a:lnTo>
                <a:lnTo>
                  <a:pt x="225333" y="370251"/>
                </a:lnTo>
                <a:lnTo>
                  <a:pt x="226422" y="373834"/>
                </a:lnTo>
                <a:lnTo>
                  <a:pt x="228841" y="376223"/>
                </a:lnTo>
                <a:lnTo>
                  <a:pt x="241530" y="380371"/>
                </a:lnTo>
                <a:lnTo>
                  <a:pt x="266483" y="380982"/>
                </a:lnTo>
                <a:lnTo>
                  <a:pt x="269095" y="382682"/>
                </a:lnTo>
                <a:lnTo>
                  <a:pt x="270837" y="385508"/>
                </a:lnTo>
                <a:lnTo>
                  <a:pt x="271998" y="389085"/>
                </a:lnTo>
                <a:lnTo>
                  <a:pt x="274465" y="391470"/>
                </a:lnTo>
                <a:lnTo>
                  <a:pt x="281722" y="394120"/>
                </a:lnTo>
                <a:lnTo>
                  <a:pt x="325766" y="396223"/>
                </a:lnTo>
                <a:lnTo>
                  <a:pt x="328937" y="397923"/>
                </a:lnTo>
                <a:lnTo>
                  <a:pt x="331051" y="400748"/>
                </a:lnTo>
                <a:lnTo>
                  <a:pt x="332461" y="404325"/>
                </a:lnTo>
                <a:lnTo>
                  <a:pt x="335094" y="406710"/>
                </a:lnTo>
                <a:lnTo>
                  <a:pt x="342535" y="409360"/>
                </a:lnTo>
                <a:lnTo>
                  <a:pt x="408526" y="411478"/>
                </a:lnTo>
                <a:lnTo>
                  <a:pt x="423063" y="421953"/>
                </a:lnTo>
                <a:lnTo>
                  <a:pt x="439137" y="426092"/>
                </a:lnTo>
                <a:lnTo>
                  <a:pt x="515206" y="426720"/>
                </a:lnTo>
                <a:lnTo>
                  <a:pt x="529744" y="416247"/>
                </a:lnTo>
                <a:lnTo>
                  <a:pt x="543982" y="412892"/>
                </a:lnTo>
                <a:lnTo>
                  <a:pt x="616858" y="411480"/>
                </a:lnTo>
                <a:lnTo>
                  <a:pt x="625808" y="406965"/>
                </a:lnTo>
                <a:lnTo>
                  <a:pt x="637261" y="398358"/>
                </a:lnTo>
                <a:lnTo>
                  <a:pt x="651690" y="396658"/>
                </a:lnTo>
                <a:lnTo>
                  <a:pt x="727291" y="396240"/>
                </a:lnTo>
                <a:lnTo>
                  <a:pt x="784455" y="396240"/>
                </a:lnTo>
                <a:lnTo>
                  <a:pt x="793429" y="391724"/>
                </a:lnTo>
                <a:lnTo>
                  <a:pt x="803062" y="385767"/>
                </a:lnTo>
                <a:lnTo>
                  <a:pt x="823043" y="381942"/>
                </a:lnTo>
                <a:lnTo>
                  <a:pt x="843297" y="381186"/>
                </a:lnTo>
                <a:lnTo>
                  <a:pt x="846678" y="382817"/>
                </a:lnTo>
                <a:lnTo>
                  <a:pt x="848932" y="385598"/>
                </a:lnTo>
                <a:lnTo>
                  <a:pt x="850434" y="389146"/>
                </a:lnTo>
                <a:lnTo>
                  <a:pt x="853129" y="391510"/>
                </a:lnTo>
                <a:lnTo>
                  <a:pt x="860640" y="394137"/>
                </a:lnTo>
                <a:lnTo>
                  <a:pt x="934724" y="396235"/>
                </a:lnTo>
                <a:lnTo>
                  <a:pt x="1006781" y="396240"/>
                </a:lnTo>
                <a:lnTo>
                  <a:pt x="1056656" y="396240"/>
                </a:lnTo>
                <a:lnTo>
                  <a:pt x="1066807" y="400755"/>
                </a:lnTo>
                <a:lnTo>
                  <a:pt x="1076963" y="406713"/>
                </a:lnTo>
                <a:lnTo>
                  <a:pt x="1097280" y="410538"/>
                </a:lnTo>
                <a:lnTo>
                  <a:pt x="1173480" y="411478"/>
                </a:lnTo>
                <a:lnTo>
                  <a:pt x="1193800" y="411480"/>
                </a:lnTo>
                <a:lnTo>
                  <a:pt x="1203960" y="415995"/>
                </a:lnTo>
                <a:lnTo>
                  <a:pt x="1216189" y="424602"/>
                </a:lnTo>
                <a:lnTo>
                  <a:pt x="1230772" y="426301"/>
                </a:lnTo>
                <a:lnTo>
                  <a:pt x="1305563" y="426719"/>
                </a:lnTo>
                <a:lnTo>
                  <a:pt x="1376735" y="426720"/>
                </a:lnTo>
                <a:lnTo>
                  <a:pt x="1409280" y="426720"/>
                </a:lnTo>
                <a:lnTo>
                  <a:pt x="1418262" y="422205"/>
                </a:lnTo>
                <a:lnTo>
                  <a:pt x="1427899" y="416247"/>
                </a:lnTo>
                <a:lnTo>
                  <a:pt x="1447883" y="412422"/>
                </a:lnTo>
                <a:lnTo>
                  <a:pt x="1500719" y="411485"/>
                </a:lnTo>
                <a:lnTo>
                  <a:pt x="1509703" y="406967"/>
                </a:lnTo>
                <a:lnTo>
                  <a:pt x="1519338" y="401007"/>
                </a:lnTo>
                <a:lnTo>
                  <a:pt x="1536285" y="396868"/>
                </a:lnTo>
                <a:lnTo>
                  <a:pt x="1560193" y="396295"/>
                </a:lnTo>
                <a:lnTo>
                  <a:pt x="1563368" y="394584"/>
                </a:lnTo>
                <a:lnTo>
                  <a:pt x="1565486" y="391749"/>
                </a:lnTo>
                <a:lnTo>
                  <a:pt x="1566897" y="388166"/>
                </a:lnTo>
                <a:lnTo>
                  <a:pt x="1569531" y="385777"/>
                </a:lnTo>
                <a:lnTo>
                  <a:pt x="1576974" y="383123"/>
                </a:lnTo>
                <a:lnTo>
                  <a:pt x="1597381" y="381186"/>
                </a:lnTo>
                <a:lnTo>
                  <a:pt x="1611810" y="370564"/>
                </a:lnTo>
                <a:lnTo>
                  <a:pt x="1627860" y="366393"/>
                </a:lnTo>
                <a:lnTo>
                  <a:pt x="1651644" y="365816"/>
                </a:lnTo>
                <a:lnTo>
                  <a:pt x="1654815" y="364104"/>
                </a:lnTo>
                <a:lnTo>
                  <a:pt x="1656931" y="361269"/>
                </a:lnTo>
                <a:lnTo>
                  <a:pt x="1658340" y="357686"/>
                </a:lnTo>
                <a:lnTo>
                  <a:pt x="1660974" y="355298"/>
                </a:lnTo>
                <a:lnTo>
                  <a:pt x="1674034" y="351149"/>
                </a:lnTo>
                <a:lnTo>
                  <a:pt x="1683790" y="350707"/>
                </a:lnTo>
                <a:lnTo>
                  <a:pt x="1686406" y="348951"/>
                </a:lnTo>
                <a:lnTo>
                  <a:pt x="1688151" y="346087"/>
                </a:lnTo>
                <a:lnTo>
                  <a:pt x="1689314" y="342485"/>
                </a:lnTo>
                <a:lnTo>
                  <a:pt x="1691783" y="340083"/>
                </a:lnTo>
                <a:lnTo>
                  <a:pt x="1707025" y="334009"/>
                </a:lnTo>
                <a:lnTo>
                  <a:pt x="1735182" y="306975"/>
                </a:lnTo>
                <a:lnTo>
                  <a:pt x="1737169" y="291869"/>
                </a:lnTo>
                <a:lnTo>
                  <a:pt x="1737360" y="215682"/>
                </a:lnTo>
                <a:lnTo>
                  <a:pt x="1737360" y="205958"/>
                </a:lnTo>
                <a:lnTo>
                  <a:pt x="1735666" y="203344"/>
                </a:lnTo>
                <a:lnTo>
                  <a:pt x="1732845" y="201604"/>
                </a:lnTo>
                <a:lnTo>
                  <a:pt x="1729271" y="200442"/>
                </a:lnTo>
                <a:lnTo>
                  <a:pt x="1726885" y="197975"/>
                </a:lnTo>
                <a:lnTo>
                  <a:pt x="1722748" y="185202"/>
                </a:lnTo>
                <a:lnTo>
                  <a:pt x="1722306" y="175478"/>
                </a:lnTo>
                <a:lnTo>
                  <a:pt x="1720551" y="172865"/>
                </a:lnTo>
                <a:lnTo>
                  <a:pt x="1717688" y="171123"/>
                </a:lnTo>
                <a:lnTo>
                  <a:pt x="1714085" y="169962"/>
                </a:lnTo>
                <a:lnTo>
                  <a:pt x="1711683" y="167495"/>
                </a:lnTo>
                <a:lnTo>
                  <a:pt x="1705608" y="152255"/>
                </a:lnTo>
                <a:lnTo>
                  <a:pt x="1693814" y="139482"/>
                </a:lnTo>
                <a:lnTo>
                  <a:pt x="1692284" y="129758"/>
                </a:lnTo>
                <a:lnTo>
                  <a:pt x="1690376" y="127144"/>
                </a:lnTo>
                <a:lnTo>
                  <a:pt x="1687411" y="125404"/>
                </a:lnTo>
                <a:lnTo>
                  <a:pt x="1678574" y="122608"/>
                </a:lnTo>
                <a:lnTo>
                  <a:pt x="1677367" y="117710"/>
                </a:lnTo>
                <a:lnTo>
                  <a:pt x="1677044" y="114033"/>
                </a:lnTo>
                <a:lnTo>
                  <a:pt x="1672171" y="105433"/>
                </a:lnTo>
                <a:lnTo>
                  <a:pt x="1668501" y="100769"/>
                </a:lnTo>
                <a:lnTo>
                  <a:pt x="1659907" y="95586"/>
                </a:lnTo>
                <a:lnTo>
                  <a:pt x="1648683" y="92259"/>
                </a:lnTo>
                <a:lnTo>
                  <a:pt x="1618980" y="66159"/>
                </a:lnTo>
                <a:lnTo>
                  <a:pt x="1603009" y="61645"/>
                </a:lnTo>
                <a:lnTo>
                  <a:pt x="1592942" y="61162"/>
                </a:lnTo>
                <a:lnTo>
                  <a:pt x="1590281" y="59402"/>
                </a:lnTo>
                <a:lnTo>
                  <a:pt x="1588507" y="56534"/>
                </a:lnTo>
                <a:lnTo>
                  <a:pt x="1587325" y="52930"/>
                </a:lnTo>
                <a:lnTo>
                  <a:pt x="1584843" y="50527"/>
                </a:lnTo>
                <a:lnTo>
                  <a:pt x="1577571" y="47856"/>
                </a:lnTo>
                <a:lnTo>
                  <a:pt x="1544185" y="44152"/>
                </a:lnTo>
                <a:lnTo>
                  <a:pt x="1526993" y="32615"/>
                </a:lnTo>
                <a:lnTo>
                  <a:pt x="1512424" y="30902"/>
                </a:lnTo>
                <a:lnTo>
                  <a:pt x="1488253" y="30536"/>
                </a:lnTo>
                <a:lnTo>
                  <a:pt x="1484929" y="28823"/>
                </a:lnTo>
                <a:lnTo>
                  <a:pt x="1482714" y="25989"/>
                </a:lnTo>
                <a:lnTo>
                  <a:pt x="1481235" y="22406"/>
                </a:lnTo>
                <a:lnTo>
                  <a:pt x="1478556" y="20018"/>
                </a:lnTo>
                <a:lnTo>
                  <a:pt x="1471065" y="17363"/>
                </a:lnTo>
                <a:lnTo>
                  <a:pt x="1437515" y="13672"/>
                </a:lnTo>
                <a:lnTo>
                  <a:pt x="141732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SMARTInkShape-Group48"/>
          <p:cNvGrpSpPr/>
          <p:nvPr/>
        </p:nvGrpSpPr>
        <p:grpSpPr>
          <a:xfrm>
            <a:off x="3627120" y="5806445"/>
            <a:ext cx="3139442" cy="411476"/>
            <a:chOff x="3627120" y="5806445"/>
            <a:chExt cx="3139442" cy="411476"/>
          </a:xfrm>
        </p:grpSpPr>
        <p:sp>
          <p:nvSpPr>
            <p:cNvPr id="18" name="SMARTInkShape-50"/>
            <p:cNvSpPr/>
            <p:nvPr>
              <p:custDataLst>
                <p:tags r:id="rId4"/>
              </p:custDataLst>
            </p:nvPr>
          </p:nvSpPr>
          <p:spPr>
            <a:xfrm>
              <a:off x="3627120" y="5806445"/>
              <a:ext cx="548641" cy="45716"/>
            </a:xfrm>
            <a:custGeom>
              <a:avLst/>
              <a:gdLst/>
              <a:ahLst/>
              <a:cxnLst/>
              <a:rect l="0" t="0" r="0" b="0"/>
              <a:pathLst>
                <a:path w="548641" h="45716">
                  <a:moveTo>
                    <a:pt x="0" y="15235"/>
                  </a:moveTo>
                  <a:lnTo>
                    <a:pt x="0" y="15235"/>
                  </a:lnTo>
                  <a:lnTo>
                    <a:pt x="75567" y="15235"/>
                  </a:lnTo>
                  <a:lnTo>
                    <a:pt x="76013" y="7145"/>
                  </a:lnTo>
                  <a:lnTo>
                    <a:pt x="77769" y="4762"/>
                  </a:lnTo>
                  <a:lnTo>
                    <a:pt x="89305" y="623"/>
                  </a:lnTo>
                  <a:lnTo>
                    <a:pt x="119599" y="0"/>
                  </a:lnTo>
                  <a:lnTo>
                    <a:pt x="134838" y="13117"/>
                  </a:lnTo>
                  <a:lnTo>
                    <a:pt x="150078" y="15049"/>
                  </a:lnTo>
                  <a:lnTo>
                    <a:pt x="223976" y="15235"/>
                  </a:lnTo>
                  <a:lnTo>
                    <a:pt x="298064" y="15235"/>
                  </a:lnTo>
                  <a:lnTo>
                    <a:pt x="370856" y="15235"/>
                  </a:lnTo>
                  <a:lnTo>
                    <a:pt x="374237" y="16929"/>
                  </a:lnTo>
                  <a:lnTo>
                    <a:pt x="376492" y="19751"/>
                  </a:lnTo>
                  <a:lnTo>
                    <a:pt x="377994" y="23326"/>
                  </a:lnTo>
                  <a:lnTo>
                    <a:pt x="380690" y="25708"/>
                  </a:lnTo>
                  <a:lnTo>
                    <a:pt x="388200" y="28356"/>
                  </a:lnTo>
                  <a:lnTo>
                    <a:pt x="462468" y="30473"/>
                  </a:lnTo>
                  <a:lnTo>
                    <a:pt x="485302" y="30475"/>
                  </a:lnTo>
                  <a:lnTo>
                    <a:pt x="499377" y="40948"/>
                  </a:lnTo>
                  <a:lnTo>
                    <a:pt x="517328" y="45529"/>
                  </a:lnTo>
                  <a:lnTo>
                    <a:pt x="548640" y="457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51"/>
            <p:cNvSpPr/>
            <p:nvPr>
              <p:custDataLst>
                <p:tags r:id="rId5"/>
              </p:custDataLst>
            </p:nvPr>
          </p:nvSpPr>
          <p:spPr>
            <a:xfrm>
              <a:off x="3658769" y="5836920"/>
              <a:ext cx="14072" cy="1"/>
            </a:xfrm>
            <a:custGeom>
              <a:avLst/>
              <a:gdLst/>
              <a:ahLst/>
              <a:cxnLst/>
              <a:rect l="0" t="0" r="0" b="0"/>
              <a:pathLst>
                <a:path w="14072" h="1">
                  <a:moveTo>
                    <a:pt x="14071" y="0"/>
                  </a:moveTo>
                  <a:lnTo>
                    <a:pt x="14071"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52"/>
            <p:cNvSpPr/>
            <p:nvPr>
              <p:custDataLst>
                <p:tags r:id="rId6"/>
              </p:custDataLst>
            </p:nvPr>
          </p:nvSpPr>
          <p:spPr>
            <a:xfrm>
              <a:off x="3907406" y="5867400"/>
              <a:ext cx="2859156" cy="350521"/>
            </a:xfrm>
            <a:custGeom>
              <a:avLst/>
              <a:gdLst/>
              <a:ahLst/>
              <a:cxnLst/>
              <a:rect l="0" t="0" r="0" b="0"/>
              <a:pathLst>
                <a:path w="2859156" h="350521">
                  <a:moveTo>
                    <a:pt x="0" y="289379"/>
                  </a:moveTo>
                  <a:lnTo>
                    <a:pt x="0" y="289379"/>
                  </a:lnTo>
                  <a:lnTo>
                    <a:pt x="30223" y="289560"/>
                  </a:lnTo>
                  <a:lnTo>
                    <a:pt x="33400" y="291253"/>
                  </a:lnTo>
                  <a:lnTo>
                    <a:pt x="35518" y="294075"/>
                  </a:lnTo>
                  <a:lnTo>
                    <a:pt x="36930" y="297650"/>
                  </a:lnTo>
                  <a:lnTo>
                    <a:pt x="39565" y="300034"/>
                  </a:lnTo>
                  <a:lnTo>
                    <a:pt x="47008" y="302682"/>
                  </a:lnTo>
                  <a:lnTo>
                    <a:pt x="121663" y="304798"/>
                  </a:lnTo>
                  <a:lnTo>
                    <a:pt x="195356" y="304800"/>
                  </a:lnTo>
                  <a:lnTo>
                    <a:pt x="269298" y="304800"/>
                  </a:lnTo>
                  <a:lnTo>
                    <a:pt x="344834" y="304800"/>
                  </a:lnTo>
                  <a:lnTo>
                    <a:pt x="420755" y="304800"/>
                  </a:lnTo>
                  <a:lnTo>
                    <a:pt x="491998" y="304800"/>
                  </a:lnTo>
                  <a:lnTo>
                    <a:pt x="547755" y="304800"/>
                  </a:lnTo>
                  <a:lnTo>
                    <a:pt x="557914" y="309315"/>
                  </a:lnTo>
                  <a:lnTo>
                    <a:pt x="568074" y="315273"/>
                  </a:lnTo>
                  <a:lnTo>
                    <a:pt x="588394" y="319098"/>
                  </a:lnTo>
                  <a:lnTo>
                    <a:pt x="600623" y="319854"/>
                  </a:lnTo>
                  <a:lnTo>
                    <a:pt x="619815" y="307953"/>
                  </a:lnTo>
                  <a:lnTo>
                    <a:pt x="654489" y="304985"/>
                  </a:lnTo>
                  <a:lnTo>
                    <a:pt x="664618" y="309398"/>
                  </a:lnTo>
                  <a:lnTo>
                    <a:pt x="674765" y="315310"/>
                  </a:lnTo>
                  <a:lnTo>
                    <a:pt x="695076" y="319105"/>
                  </a:lnTo>
                  <a:lnTo>
                    <a:pt x="766525" y="320039"/>
                  </a:lnTo>
                  <a:lnTo>
                    <a:pt x="842395" y="320040"/>
                  </a:lnTo>
                  <a:lnTo>
                    <a:pt x="898274" y="320040"/>
                  </a:lnTo>
                  <a:lnTo>
                    <a:pt x="901661" y="321733"/>
                  </a:lnTo>
                  <a:lnTo>
                    <a:pt x="903918" y="324555"/>
                  </a:lnTo>
                  <a:lnTo>
                    <a:pt x="905423" y="328130"/>
                  </a:lnTo>
                  <a:lnTo>
                    <a:pt x="908120" y="330514"/>
                  </a:lnTo>
                  <a:lnTo>
                    <a:pt x="915633" y="333162"/>
                  </a:lnTo>
                  <a:lnTo>
                    <a:pt x="989719" y="335275"/>
                  </a:lnTo>
                  <a:lnTo>
                    <a:pt x="1035434" y="335280"/>
                  </a:lnTo>
                  <a:lnTo>
                    <a:pt x="1045594" y="339796"/>
                  </a:lnTo>
                  <a:lnTo>
                    <a:pt x="1055754" y="345753"/>
                  </a:lnTo>
                  <a:lnTo>
                    <a:pt x="1076074" y="349578"/>
                  </a:lnTo>
                  <a:lnTo>
                    <a:pt x="1147612" y="350519"/>
                  </a:lnTo>
                  <a:lnTo>
                    <a:pt x="1218942" y="350520"/>
                  </a:lnTo>
                  <a:lnTo>
                    <a:pt x="1264050" y="350520"/>
                  </a:lnTo>
                  <a:lnTo>
                    <a:pt x="1274201" y="346004"/>
                  </a:lnTo>
                  <a:lnTo>
                    <a:pt x="1286425" y="337399"/>
                  </a:lnTo>
                  <a:lnTo>
                    <a:pt x="1301007" y="335699"/>
                  </a:lnTo>
                  <a:lnTo>
                    <a:pt x="1372834" y="335281"/>
                  </a:lnTo>
                  <a:lnTo>
                    <a:pt x="1446919" y="335280"/>
                  </a:lnTo>
                  <a:lnTo>
                    <a:pt x="1518976" y="335280"/>
                  </a:lnTo>
                  <a:lnTo>
                    <a:pt x="1523742" y="335280"/>
                  </a:lnTo>
                  <a:lnTo>
                    <a:pt x="1533553" y="330765"/>
                  </a:lnTo>
                  <a:lnTo>
                    <a:pt x="1543558" y="324807"/>
                  </a:lnTo>
                  <a:lnTo>
                    <a:pt x="1563779" y="320982"/>
                  </a:lnTo>
                  <a:lnTo>
                    <a:pt x="1639979" y="320041"/>
                  </a:lnTo>
                  <a:lnTo>
                    <a:pt x="1660279" y="320040"/>
                  </a:lnTo>
                  <a:lnTo>
                    <a:pt x="1670436" y="315525"/>
                  </a:lnTo>
                  <a:lnTo>
                    <a:pt x="1682664" y="306918"/>
                  </a:lnTo>
                  <a:lnTo>
                    <a:pt x="1697246" y="305219"/>
                  </a:lnTo>
                  <a:lnTo>
                    <a:pt x="1772037" y="304801"/>
                  </a:lnTo>
                  <a:lnTo>
                    <a:pt x="1843340" y="304800"/>
                  </a:lnTo>
                  <a:lnTo>
                    <a:pt x="1919354" y="304800"/>
                  </a:lnTo>
                  <a:lnTo>
                    <a:pt x="1995554" y="304800"/>
                  </a:lnTo>
                  <a:lnTo>
                    <a:pt x="2067615" y="304800"/>
                  </a:lnTo>
                  <a:lnTo>
                    <a:pt x="2087180" y="304800"/>
                  </a:lnTo>
                  <a:lnTo>
                    <a:pt x="2097238" y="300285"/>
                  </a:lnTo>
                  <a:lnTo>
                    <a:pt x="2107351" y="294327"/>
                  </a:lnTo>
                  <a:lnTo>
                    <a:pt x="2127641" y="290502"/>
                  </a:lnTo>
                  <a:lnTo>
                    <a:pt x="2199172" y="289561"/>
                  </a:lnTo>
                  <a:lnTo>
                    <a:pt x="2274955" y="289560"/>
                  </a:lnTo>
                  <a:lnTo>
                    <a:pt x="2346129" y="289560"/>
                  </a:lnTo>
                  <a:lnTo>
                    <a:pt x="2391796" y="289560"/>
                  </a:lnTo>
                  <a:lnTo>
                    <a:pt x="2401954" y="294075"/>
                  </a:lnTo>
                  <a:lnTo>
                    <a:pt x="2412114" y="300034"/>
                  </a:lnTo>
                  <a:lnTo>
                    <a:pt x="2432434" y="303857"/>
                  </a:lnTo>
                  <a:lnTo>
                    <a:pt x="2508634" y="304798"/>
                  </a:lnTo>
                  <a:lnTo>
                    <a:pt x="2579791" y="304800"/>
                  </a:lnTo>
                  <a:lnTo>
                    <a:pt x="2651502" y="304800"/>
                  </a:lnTo>
                  <a:lnTo>
                    <a:pt x="2725255" y="304800"/>
                  </a:lnTo>
                  <a:lnTo>
                    <a:pt x="2790987" y="304800"/>
                  </a:lnTo>
                  <a:lnTo>
                    <a:pt x="2793390" y="303106"/>
                  </a:lnTo>
                  <a:lnTo>
                    <a:pt x="2794991" y="300285"/>
                  </a:lnTo>
                  <a:lnTo>
                    <a:pt x="2798189" y="289577"/>
                  </a:lnTo>
                  <a:lnTo>
                    <a:pt x="2812806" y="289561"/>
                  </a:lnTo>
                  <a:lnTo>
                    <a:pt x="2813429" y="274506"/>
                  </a:lnTo>
                  <a:lnTo>
                    <a:pt x="2826555" y="274338"/>
                  </a:lnTo>
                  <a:lnTo>
                    <a:pt x="2827261" y="272638"/>
                  </a:lnTo>
                  <a:lnTo>
                    <a:pt x="2828618" y="259709"/>
                  </a:lnTo>
                  <a:lnTo>
                    <a:pt x="2843285" y="259097"/>
                  </a:lnTo>
                  <a:lnTo>
                    <a:pt x="2843913" y="243895"/>
                  </a:lnTo>
                  <a:lnTo>
                    <a:pt x="2852004" y="243856"/>
                  </a:lnTo>
                  <a:lnTo>
                    <a:pt x="2854387" y="242158"/>
                  </a:lnTo>
                  <a:lnTo>
                    <a:pt x="2855976" y="239332"/>
                  </a:lnTo>
                  <a:lnTo>
                    <a:pt x="2859099" y="228787"/>
                  </a:lnTo>
                  <a:lnTo>
                    <a:pt x="2859155" y="154710"/>
                  </a:lnTo>
                  <a:lnTo>
                    <a:pt x="2846032" y="139481"/>
                  </a:lnTo>
                  <a:lnTo>
                    <a:pt x="2844100" y="124242"/>
                  </a:lnTo>
                  <a:lnTo>
                    <a:pt x="2830809" y="109002"/>
                  </a:lnTo>
                  <a:lnTo>
                    <a:pt x="2829307" y="99278"/>
                  </a:lnTo>
                  <a:lnTo>
                    <a:pt x="2827403" y="96665"/>
                  </a:lnTo>
                  <a:lnTo>
                    <a:pt x="2824440" y="94923"/>
                  </a:lnTo>
                  <a:lnTo>
                    <a:pt x="2820771" y="93762"/>
                  </a:lnTo>
                  <a:lnTo>
                    <a:pt x="2818325" y="91295"/>
                  </a:lnTo>
                  <a:lnTo>
                    <a:pt x="2814078" y="78522"/>
                  </a:lnTo>
                  <a:lnTo>
                    <a:pt x="2809205" y="77232"/>
                  </a:lnTo>
                  <a:lnTo>
                    <a:pt x="2805535" y="76888"/>
                  </a:lnTo>
                  <a:lnTo>
                    <a:pt x="2803088" y="74965"/>
                  </a:lnTo>
                  <a:lnTo>
                    <a:pt x="2800369" y="68313"/>
                  </a:lnTo>
                  <a:lnTo>
                    <a:pt x="2797951" y="65862"/>
                  </a:lnTo>
                  <a:lnTo>
                    <a:pt x="2783638" y="61151"/>
                  </a:lnTo>
                  <a:lnTo>
                    <a:pt x="2775067" y="61016"/>
                  </a:lnTo>
                  <a:lnTo>
                    <a:pt x="2772616" y="59305"/>
                  </a:lnTo>
                  <a:lnTo>
                    <a:pt x="2770982" y="56470"/>
                  </a:lnTo>
                  <a:lnTo>
                    <a:pt x="2769892" y="52886"/>
                  </a:lnTo>
                  <a:lnTo>
                    <a:pt x="2767473" y="50498"/>
                  </a:lnTo>
                  <a:lnTo>
                    <a:pt x="2760269" y="47843"/>
                  </a:lnTo>
                  <a:lnTo>
                    <a:pt x="2716268" y="45738"/>
                  </a:lnTo>
                  <a:lnTo>
                    <a:pt x="2713097" y="44038"/>
                  </a:lnTo>
                  <a:lnTo>
                    <a:pt x="2710982" y="41212"/>
                  </a:lnTo>
                  <a:lnTo>
                    <a:pt x="2709573" y="37635"/>
                  </a:lnTo>
                  <a:lnTo>
                    <a:pt x="2706941" y="35250"/>
                  </a:lnTo>
                  <a:lnTo>
                    <a:pt x="2693880" y="31109"/>
                  </a:lnTo>
                  <a:lnTo>
                    <a:pt x="2619972" y="30480"/>
                  </a:lnTo>
                  <a:lnTo>
                    <a:pt x="2547101" y="30480"/>
                  </a:lnTo>
                  <a:lnTo>
                    <a:pt x="2470954" y="30480"/>
                  </a:lnTo>
                  <a:lnTo>
                    <a:pt x="2396245" y="30480"/>
                  </a:lnTo>
                  <a:lnTo>
                    <a:pt x="2320673" y="30480"/>
                  </a:lnTo>
                  <a:lnTo>
                    <a:pt x="2249471" y="30480"/>
                  </a:lnTo>
                  <a:lnTo>
                    <a:pt x="2198753" y="30480"/>
                  </a:lnTo>
                  <a:lnTo>
                    <a:pt x="2188593" y="25965"/>
                  </a:lnTo>
                  <a:lnTo>
                    <a:pt x="2183514" y="22390"/>
                  </a:lnTo>
                  <a:lnTo>
                    <a:pt x="2178433" y="21700"/>
                  </a:lnTo>
                  <a:lnTo>
                    <a:pt x="2153034" y="28990"/>
                  </a:lnTo>
                  <a:lnTo>
                    <a:pt x="2147954" y="27793"/>
                  </a:lnTo>
                  <a:lnTo>
                    <a:pt x="2127634" y="18221"/>
                  </a:lnTo>
                  <a:lnTo>
                    <a:pt x="2051748" y="15242"/>
                  </a:lnTo>
                  <a:lnTo>
                    <a:pt x="1980303" y="15240"/>
                  </a:lnTo>
                  <a:lnTo>
                    <a:pt x="1939674" y="15240"/>
                  </a:lnTo>
                  <a:lnTo>
                    <a:pt x="1929514" y="10725"/>
                  </a:lnTo>
                  <a:lnTo>
                    <a:pt x="1919354" y="4766"/>
                  </a:lnTo>
                  <a:lnTo>
                    <a:pt x="1899034" y="943"/>
                  </a:lnTo>
                  <a:lnTo>
                    <a:pt x="1827496" y="1"/>
                  </a:lnTo>
                  <a:lnTo>
                    <a:pt x="1753407" y="0"/>
                  </a:lnTo>
                  <a:lnTo>
                    <a:pt x="1680578" y="0"/>
                  </a:lnTo>
                  <a:lnTo>
                    <a:pt x="1608526" y="0"/>
                  </a:lnTo>
                  <a:lnTo>
                    <a:pt x="1533158" y="0"/>
                  </a:lnTo>
                  <a:lnTo>
                    <a:pt x="145707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923757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979</TotalTime>
  <Words>1111</Words>
  <Application>Microsoft Office PowerPoint</Application>
  <PresentationFormat>Widescreen</PresentationFormat>
  <Paragraphs>170</Paragraphs>
  <Slides>22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Perspective</vt:lpstr>
      <vt:lpstr>Brain Storm</vt:lpstr>
      <vt:lpstr>Benchmark</vt:lpstr>
      <vt:lpstr>Key Question/LEQ</vt:lpstr>
      <vt:lpstr>Engage</vt:lpstr>
      <vt:lpstr>Materials</vt:lpstr>
      <vt:lpstr>Engage &amp; Explore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Background Information</vt:lpstr>
      <vt:lpstr>Teaching Tips</vt:lpstr>
      <vt:lpstr>Explore</vt:lpstr>
      <vt:lpstr>Elaborate</vt:lpstr>
      <vt:lpstr>Elaborate-continued </vt:lpstr>
      <vt:lpstr>Evaluate</vt:lpstr>
    </vt:vector>
  </TitlesOfParts>
  <Company>Polk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GALAXIES</dc:title>
  <dc:creator>Powell, Wardell</dc:creator>
  <cp:lastModifiedBy>McCabe, Ashley</cp:lastModifiedBy>
  <cp:revision>71</cp:revision>
  <cp:lastPrinted>2015-03-23T14:19:29Z</cp:lastPrinted>
  <dcterms:created xsi:type="dcterms:W3CDTF">2014-01-27T15:41:28Z</dcterms:created>
  <dcterms:modified xsi:type="dcterms:W3CDTF">2016-04-11T11:02:20Z</dcterms:modified>
</cp:coreProperties>
</file>