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0856" autoAdjust="0"/>
  </p:normalViewPr>
  <p:slideViewPr>
    <p:cSldViewPr snapToGrid="0">
      <p:cViewPr varScale="1">
        <p:scale>
          <a:sx n="84" d="100"/>
          <a:sy n="84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5D02A-E760-4134-9319-951E44594FB1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9C292-FC5C-41F7-A9DD-2C6EB8E3E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9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5E Hoot Conservation Plan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2015-2016</a:t>
            </a:r>
          </a:p>
          <a:p>
            <a:r>
              <a:rPr lang="en-US" dirty="0" smtClean="0"/>
              <a:t>Ms. McCabe</a:t>
            </a:r>
          </a:p>
        </p:txBody>
      </p:sp>
      <p:pic>
        <p:nvPicPr>
          <p:cNvPr id="4" name="Picture 3" descr="http://www.clker.com/cliparts/3/n/c/N/Q/F/florida-m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278" y="562310"/>
            <a:ext cx="4185322" cy="3514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s-media-cache-ak0.pinimg.com/236x/69/38/d4/6938d446b087fe2bf3e2e1a0db5dae9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21">
            <a:off x="2511435" y="2585582"/>
            <a:ext cx="1124492" cy="1350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s-media-cache-ak0.pinimg.com/736x/66/a5/eb/66a5ebd96a859c119ce18260dd7a8ba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4220">
            <a:off x="974236" y="810635"/>
            <a:ext cx="836441" cy="1112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s-media-cache-ak0.pinimg.com/736x/d6/00/7b/d6007b15c38c011fffe6aefb497d49b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5500">
            <a:off x="9351653" y="2245598"/>
            <a:ext cx="1119984" cy="1180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clipartsign.com/upload/2015/12/01/owls-on-owl-clip-art-owl-and-cartoon-owls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11" y="562310"/>
            <a:ext cx="1126489" cy="1019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466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30490" y="2221635"/>
            <a:ext cx="10976028" cy="186627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Directions: </a:t>
            </a:r>
            <a:r>
              <a:rPr lang="en-US" sz="3200" dirty="0"/>
              <a:t>Using the inventory and movie questions, you will complete 5 paragraphs to identify resources present, identify the problem in transects, and determine methods for conservation. Complete the plan below to help your essay.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2801" cy="1458737"/>
          </a:xfrm>
        </p:spPr>
        <p:txBody>
          <a:bodyPr>
            <a:normAutofit/>
          </a:bodyPr>
          <a:lstStyle/>
          <a:p>
            <a:r>
              <a:rPr lang="en-US" dirty="0" smtClean="0"/>
              <a:t>Elaborate/Evaluate – Field </a:t>
            </a:r>
            <a:r>
              <a:rPr lang="en-US" dirty="0"/>
              <a:t>Guide Site Evaluation &amp; Conservation Plan Phase 2</a:t>
            </a:r>
          </a:p>
        </p:txBody>
      </p:sp>
    </p:spTree>
    <p:extLst>
      <p:ext uri="{BB962C8B-B14F-4D97-AF65-F5344CB8AC3E}">
        <p14:creationId xmlns:p14="http://schemas.microsoft.com/office/powerpoint/2010/main" val="293432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642232" y="1933530"/>
            <a:ext cx="10236437" cy="424640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/>
              <a:t>Identify Resources</a:t>
            </a:r>
            <a:endParaRPr lang="en-US" sz="2800" b="1" dirty="0"/>
          </a:p>
          <a:p>
            <a:pPr lvl="1"/>
            <a:r>
              <a:rPr lang="en-US" sz="2800" dirty="0"/>
              <a:t>Determine a monetary budget</a:t>
            </a:r>
            <a:endParaRPr lang="en-US" sz="2000" dirty="0"/>
          </a:p>
          <a:p>
            <a:pPr lvl="1"/>
            <a:r>
              <a:rPr lang="en-US" sz="2800" dirty="0"/>
              <a:t>What materials can be used from this transect to help you</a:t>
            </a:r>
            <a:endParaRPr lang="en-US" sz="2000" dirty="0"/>
          </a:p>
          <a:p>
            <a:pPr lvl="1"/>
            <a:r>
              <a:rPr lang="en-US" sz="2800" dirty="0"/>
              <a:t>What additional materials will you need</a:t>
            </a:r>
            <a:endParaRPr lang="en-US" sz="2000" dirty="0"/>
          </a:p>
          <a:p>
            <a:pPr lvl="1"/>
            <a:r>
              <a:rPr lang="en-US" sz="2800" dirty="0"/>
              <a:t>How much will the materials cost</a:t>
            </a:r>
            <a:endParaRPr lang="en-US" sz="2000" dirty="0"/>
          </a:p>
          <a:p>
            <a:pPr lvl="1"/>
            <a:r>
              <a:rPr lang="en-US" sz="2800" dirty="0"/>
              <a:t>How much labor is involved</a:t>
            </a:r>
            <a:endParaRPr lang="en-US" sz="2000" dirty="0"/>
          </a:p>
          <a:p>
            <a:pPr lvl="1"/>
            <a:r>
              <a:rPr lang="en-US" sz="2800" dirty="0"/>
              <a:t>How many assistants are needed</a:t>
            </a:r>
            <a:endParaRPr lang="en-US" sz="2000" dirty="0"/>
          </a:p>
          <a:p>
            <a:pPr lvl="1"/>
            <a:r>
              <a:rPr lang="en-US" sz="2800" dirty="0"/>
              <a:t>Will you need to do research first</a:t>
            </a:r>
            <a:endParaRPr lang="en-US" sz="2000" dirty="0"/>
          </a:p>
          <a:p>
            <a:pPr lvl="1"/>
            <a:r>
              <a:rPr lang="en-US" sz="2800" dirty="0"/>
              <a:t>Who can you refer to for guidance in this process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2801" cy="1458737"/>
          </a:xfrm>
        </p:spPr>
        <p:txBody>
          <a:bodyPr>
            <a:normAutofit/>
          </a:bodyPr>
          <a:lstStyle/>
          <a:p>
            <a:r>
              <a:rPr lang="en-US" dirty="0" smtClean="0"/>
              <a:t>Elaborate/Evaluate – Field </a:t>
            </a:r>
            <a:r>
              <a:rPr lang="en-US" dirty="0"/>
              <a:t>Guide Site Evaluation &amp; Conservation Plan Phase 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4789" y="3470651"/>
            <a:ext cx="4029635" cy="28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7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507298" y="2288870"/>
            <a:ext cx="11076457" cy="424640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/>
              <a:t>Identify the Problem</a:t>
            </a:r>
            <a:endParaRPr lang="en-US" sz="2800" b="1" dirty="0"/>
          </a:p>
          <a:p>
            <a:pPr lvl="1"/>
            <a:r>
              <a:rPr lang="en-US" sz="2800" dirty="0"/>
              <a:t>What species had the fewest organisms in your transects</a:t>
            </a:r>
            <a:endParaRPr lang="en-US" sz="2000" dirty="0"/>
          </a:p>
          <a:p>
            <a:pPr lvl="1"/>
            <a:r>
              <a:rPr lang="en-US" sz="2800" dirty="0"/>
              <a:t>What number did you find in each</a:t>
            </a:r>
            <a:endParaRPr lang="en-US" sz="2000" dirty="0"/>
          </a:p>
          <a:p>
            <a:pPr lvl="1"/>
            <a:r>
              <a:rPr lang="en-US" sz="2800" dirty="0"/>
              <a:t>As you execute your conservation plan, what number of this species do you hope to reach in these transects</a:t>
            </a:r>
            <a:endParaRPr lang="en-US" sz="2000" dirty="0"/>
          </a:p>
          <a:p>
            <a:pPr lvl="1"/>
            <a:r>
              <a:rPr lang="en-US" sz="2800" dirty="0"/>
              <a:t>Why is it a problem for this species to diminish</a:t>
            </a:r>
            <a:endParaRPr lang="en-US" sz="2000" dirty="0"/>
          </a:p>
          <a:p>
            <a:pPr lvl="1"/>
            <a:r>
              <a:rPr lang="en-US" sz="2800" dirty="0"/>
              <a:t>What will suffer or be affected by the decrease of this species</a:t>
            </a:r>
            <a:endParaRPr lang="en-US" sz="2000" dirty="0"/>
          </a:p>
          <a:p>
            <a:pPr lvl="1"/>
            <a:r>
              <a:rPr lang="en-US" sz="2800" dirty="0"/>
              <a:t>What will be affected by the increase of this species when you execute </a:t>
            </a:r>
            <a:r>
              <a:rPr lang="en-US" sz="2800" dirty="0" smtClean="0"/>
              <a:t>your </a:t>
            </a:r>
            <a:r>
              <a:rPr lang="en-US" sz="2800" dirty="0"/>
              <a:t>plan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2801" cy="1458737"/>
          </a:xfrm>
        </p:spPr>
        <p:txBody>
          <a:bodyPr>
            <a:normAutofit/>
          </a:bodyPr>
          <a:lstStyle/>
          <a:p>
            <a:r>
              <a:rPr lang="en-US" dirty="0" smtClean="0"/>
              <a:t>Elaborate/Evaluate – Field </a:t>
            </a:r>
            <a:r>
              <a:rPr lang="en-US" dirty="0"/>
              <a:t>Guide Site Evaluation &amp; Conservation Plan Phase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6906" y="216906"/>
            <a:ext cx="1680041" cy="1097678"/>
          </a:xfrm>
          <a:prstGeom prst="rect">
            <a:avLst/>
          </a:prstGeom>
        </p:spPr>
      </p:pic>
      <p:pic>
        <p:nvPicPr>
          <p:cNvPr id="3074" name="Picture 2" descr="http://i558.photobucket.com/albums/ss24/Peter_Baumhoff/GfOE/Entwuerfe/Biodiversity-Hare-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114" y="1925799"/>
            <a:ext cx="2643961" cy="145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66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30490" y="2221634"/>
            <a:ext cx="10236437" cy="424640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4000" b="1" dirty="0"/>
              <a:t>Conservation Methods</a:t>
            </a:r>
            <a:endParaRPr lang="en-US" sz="3200" b="1" dirty="0"/>
          </a:p>
          <a:p>
            <a:pPr lvl="1"/>
            <a:r>
              <a:rPr lang="en-US" sz="3200" dirty="0"/>
              <a:t>How will  you use the materials you listed to best fit your budget</a:t>
            </a:r>
            <a:endParaRPr lang="en-US" sz="2400" dirty="0"/>
          </a:p>
          <a:p>
            <a:pPr lvl="1"/>
            <a:r>
              <a:rPr lang="en-US" sz="3200" dirty="0"/>
              <a:t>How will you raise the money for your budget</a:t>
            </a:r>
            <a:endParaRPr lang="en-US" sz="2400" dirty="0"/>
          </a:p>
          <a:p>
            <a:pPr lvl="1"/>
            <a:r>
              <a:rPr lang="en-US" sz="3200" dirty="0"/>
              <a:t>What are you going to do to solve the problem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42801" cy="1458737"/>
          </a:xfrm>
        </p:spPr>
        <p:txBody>
          <a:bodyPr>
            <a:normAutofit/>
          </a:bodyPr>
          <a:lstStyle/>
          <a:p>
            <a:r>
              <a:rPr lang="en-US" dirty="0" smtClean="0"/>
              <a:t>Elaborate/Evaluate – Field </a:t>
            </a:r>
            <a:r>
              <a:rPr lang="en-US" dirty="0"/>
              <a:t>Guide Site Evaluation &amp; Conservation Plan Phase 2</a:t>
            </a:r>
          </a:p>
        </p:txBody>
      </p:sp>
    </p:spTree>
    <p:extLst>
      <p:ext uri="{BB962C8B-B14F-4D97-AF65-F5344CB8AC3E}">
        <p14:creationId xmlns:p14="http://schemas.microsoft.com/office/powerpoint/2010/main" val="173949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 – movie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432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Name, date, period, and title on your own paper</a:t>
            </a:r>
          </a:p>
          <a:p>
            <a:pPr indent="-27432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Answer the 6 movie questions in complete sentences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135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937914" cy="1499616"/>
          </a:xfrm>
        </p:spPr>
        <p:txBody>
          <a:bodyPr/>
          <a:lstStyle/>
          <a:p>
            <a:r>
              <a:rPr lang="en-US" dirty="0"/>
              <a:t>Explore – Field Guide Site Inventory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/>
              <a:t>Choose a place. </a:t>
            </a:r>
            <a:r>
              <a:rPr lang="en-US" sz="3200" dirty="0" smtClean="0"/>
              <a:t>Make </a:t>
            </a:r>
            <a:r>
              <a:rPr lang="en-US" sz="3200" dirty="0"/>
              <a:t>use of the campus to focus your investigation.</a:t>
            </a:r>
          </a:p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/>
              <a:t>Vary the scale. </a:t>
            </a:r>
            <a:r>
              <a:rPr lang="en-US" sz="3200" dirty="0"/>
              <a:t>Look for small plants, fungi, or animals (ants, beetles, spiders, butterflies, snails, slugs) as well as larger ones (birds, squirrels, frogs, toads).</a:t>
            </a:r>
          </a:p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/>
              <a:t>Zoom in. </a:t>
            </a:r>
            <a:r>
              <a:rPr lang="en-US" sz="3200" dirty="0"/>
              <a:t>Peek under logs and rocks, beneath leaves, on tree bark, and in puddles or other wet areas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100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937914" cy="1499616"/>
          </a:xfrm>
        </p:spPr>
        <p:txBody>
          <a:bodyPr/>
          <a:lstStyle/>
          <a:p>
            <a:r>
              <a:rPr lang="en-US" dirty="0"/>
              <a:t>Explore – Field Guide Site Inventory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 smtClean="0"/>
              <a:t>Heed </a:t>
            </a:r>
            <a:r>
              <a:rPr lang="en-US" sz="3200" b="1" dirty="0"/>
              <a:t>the signs. </a:t>
            </a:r>
            <a:r>
              <a:rPr lang="en-US" sz="3200" dirty="0"/>
              <a:t>Tracks, holes, nests, droppings, chewed leaves or twigs, insect and birdcalls, and other signs are all clues about the presence of wildlife.</a:t>
            </a:r>
          </a:p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/>
              <a:t>Determine the problem. </a:t>
            </a:r>
            <a:r>
              <a:rPr lang="en-US" sz="3200" dirty="0"/>
              <a:t>In your 2 transects, you will be finding and counting the number of individuals of different species. </a:t>
            </a:r>
            <a:r>
              <a:rPr lang="en-US" sz="3200" u="sng" dirty="0"/>
              <a:t>The species with the smallest number in both transects will be the species in need of conservation.</a:t>
            </a:r>
            <a:endParaRPr lang="en-US" sz="3200" dirty="0"/>
          </a:p>
          <a:p>
            <a:pPr indent="-274320">
              <a:buFont typeface="Arial" panose="020B0604020202020204" pitchFamily="34" charset="0"/>
              <a:buChar char="•"/>
            </a:pPr>
            <a:r>
              <a:rPr lang="en-US" sz="3200" b="1" i="1" dirty="0" smtClean="0"/>
              <a:t>Do not disturb. </a:t>
            </a:r>
            <a:r>
              <a:rPr lang="en-US" sz="3200" i="1" dirty="0" smtClean="0"/>
              <a:t>Be </a:t>
            </a:r>
            <a:r>
              <a:rPr lang="en-US" sz="3200" i="1" dirty="0"/>
              <a:t>a good steward. Move slowly and quietly. Treat all organisms with respect. Leave a habitat in better shape than the way it was when you found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906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354696" cy="1759952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– Field Guide Site Inventory Phase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61" y="75306"/>
            <a:ext cx="5246652" cy="668912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085754" cy="3781313"/>
          </a:xfrm>
        </p:spPr>
        <p:txBody>
          <a:bodyPr>
            <a:normAutofit/>
          </a:bodyPr>
          <a:lstStyle/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 smtClean="0"/>
              <a:t>Step 1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Complete the date, time, campus location, and weather fields on your site inventory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Use technology to help you with humidity, temperature, and wind speed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700631" y="785308"/>
            <a:ext cx="1785769" cy="1688951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72461" y="387274"/>
            <a:ext cx="5246652" cy="527125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12341" y="3939988"/>
            <a:ext cx="1721224" cy="645459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5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354696" cy="1759952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– Field Guide Site Inventory Phase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61" y="75306"/>
            <a:ext cx="5246652" cy="668912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354695" cy="4478434"/>
          </a:xfrm>
        </p:spPr>
        <p:txBody>
          <a:bodyPr>
            <a:normAutofit fontScale="92500"/>
          </a:bodyPr>
          <a:lstStyle/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 smtClean="0"/>
              <a:t>Step 2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Design one transect at a time using meter sticks and yarn.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Choose a different, but nearby area for transect 2.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Give all measurements in centimeters.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Transects must be AT LEAST 10 cm x 10 cm.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Both transects will be the same size.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00631" y="2286000"/>
            <a:ext cx="2095051" cy="188260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48156" y="3845859"/>
            <a:ext cx="1156447" cy="679358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8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354696" cy="1759952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– Field Guide Site Inventory Phase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61" y="75306"/>
            <a:ext cx="5246652" cy="668912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085754" cy="3781313"/>
          </a:xfrm>
        </p:spPr>
        <p:txBody>
          <a:bodyPr>
            <a:normAutofit/>
          </a:bodyPr>
          <a:lstStyle/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 smtClean="0"/>
              <a:t>Step 3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Give a detailed description of where you are on campus for EACH transect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i="1" dirty="0" smtClean="0"/>
              <a:t>Ex. On the north side of the pond, at the water’s edge, part grass, part water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53031" y="1936376"/>
            <a:ext cx="2480534" cy="690284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60172" y="3545542"/>
            <a:ext cx="1696122" cy="1214717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00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354696" cy="1759952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– Field Guide Site Inventory Phase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61" y="75306"/>
            <a:ext cx="5246652" cy="668912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3853031" y="2460812"/>
            <a:ext cx="3125993" cy="165848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58553" y="4195482"/>
            <a:ext cx="2554941" cy="816684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flipV="1">
            <a:off x="6884894" y="1156446"/>
            <a:ext cx="3160060" cy="5486399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085754" cy="3781313"/>
          </a:xfrm>
        </p:spPr>
        <p:txBody>
          <a:bodyPr>
            <a:normAutofit/>
          </a:bodyPr>
          <a:lstStyle/>
          <a:p>
            <a:pPr lvl="0" indent="-274320">
              <a:buFont typeface="Arial" panose="020B0604020202020204" pitchFamily="34" charset="0"/>
              <a:buChar char="•"/>
            </a:pPr>
            <a:r>
              <a:rPr lang="en-US" sz="3200" b="1" dirty="0" smtClean="0"/>
              <a:t>Step 4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Fill in the required information for each transect in the transect area statistics column.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51276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30491" y="2221634"/>
            <a:ext cx="4085754" cy="378131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>
              <a:buFont typeface="Arial" panose="020B0604020202020204" pitchFamily="34" charset="0"/>
              <a:buChar char="•"/>
            </a:pPr>
            <a:r>
              <a:rPr lang="en-US" sz="3200" b="1" dirty="0" smtClean="0"/>
              <a:t>Step 5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Give the number for each type of species.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There should be about 4 species each.</a:t>
            </a:r>
          </a:p>
          <a:p>
            <a:pPr lvl="1" indent="-274320">
              <a:buFont typeface="Arial" panose="020B0604020202020204" pitchFamily="34" charset="0"/>
              <a:buChar char="•"/>
            </a:pPr>
            <a:r>
              <a:rPr lang="en-US" sz="2800" dirty="0" smtClean="0"/>
              <a:t>Choose the </a:t>
            </a:r>
            <a:r>
              <a:rPr lang="en-US" sz="2800" b="1" dirty="0" smtClean="0"/>
              <a:t>same</a:t>
            </a:r>
            <a:r>
              <a:rPr lang="en-US" sz="2800" dirty="0" smtClean="0"/>
              <a:t> species types for both transects.</a:t>
            </a:r>
          </a:p>
          <a:p>
            <a:pPr marL="0" lvl="1" indent="0">
              <a:buFont typeface="Wingdings 3" pitchFamily="18" charset="2"/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354696" cy="1759952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– Field Guide Site Inventory Phase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61" y="75306"/>
            <a:ext cx="5386892" cy="668912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3853031" y="2070847"/>
            <a:ext cx="6393628" cy="555813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58553" y="4195482"/>
            <a:ext cx="5688106" cy="403412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flipV="1">
            <a:off x="10139083" y="1156442"/>
            <a:ext cx="760712" cy="5486399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6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</TotalTime>
  <Words>688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Integral</vt:lpstr>
      <vt:lpstr>5E Hoot Conservation Plan Lab</vt:lpstr>
      <vt:lpstr>Engage – movie questions</vt:lpstr>
      <vt:lpstr>Explore – Field Guide Site Inventory Phase 1</vt:lpstr>
      <vt:lpstr>Explore – Field Guide Site Inventory Phase 1</vt:lpstr>
      <vt:lpstr>Explore – Field Guide Site Inventory Phase 1</vt:lpstr>
      <vt:lpstr>Explore – Field Guide Site Inventory Phase 1</vt:lpstr>
      <vt:lpstr>Explore – Field Guide Site Inventory Phase 1</vt:lpstr>
      <vt:lpstr>Explore – Field Guide Site Inventory Phase 1</vt:lpstr>
      <vt:lpstr>Explore – Field Guide Site Inventory Phase 1</vt:lpstr>
      <vt:lpstr>Elaborate/Evaluate – Field Guide Site Evaluation &amp; Conservation Plan Phase 2</vt:lpstr>
      <vt:lpstr>Elaborate/Evaluate – Field Guide Site Evaluation &amp; Conservation Plan Phase 2</vt:lpstr>
      <vt:lpstr>Elaborate/Evaluate – Field Guide Site Evaluation &amp; Conservation Plan Phase 2</vt:lpstr>
      <vt:lpstr>Elaborate/Evaluate – Field Guide Site Evaluation &amp; Conservation Plan Phase 2</vt:lpstr>
    </vt:vector>
  </TitlesOfParts>
  <Company>Polk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5E Hoot Conservation Plan Lab</dc:title>
  <dc:creator>McCabe, Ashley</dc:creator>
  <cp:lastModifiedBy>McCabe, Ashley</cp:lastModifiedBy>
  <cp:revision>20</cp:revision>
  <dcterms:created xsi:type="dcterms:W3CDTF">2016-05-16T15:57:14Z</dcterms:created>
  <dcterms:modified xsi:type="dcterms:W3CDTF">2016-05-16T17:04:33Z</dcterms:modified>
</cp:coreProperties>
</file>