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FB4A-16F2-4B96-8CB8-AFB2233150E0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0BA0-B615-4EFE-ADC8-D910CEF5A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69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FB4A-16F2-4B96-8CB8-AFB2233150E0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0BA0-B615-4EFE-ADC8-D910CEF5A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13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FB4A-16F2-4B96-8CB8-AFB2233150E0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0BA0-B615-4EFE-ADC8-D910CEF5A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40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FB4A-16F2-4B96-8CB8-AFB2233150E0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0BA0-B615-4EFE-ADC8-D910CEF5A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1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FB4A-16F2-4B96-8CB8-AFB2233150E0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0BA0-B615-4EFE-ADC8-D910CEF5A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8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FB4A-16F2-4B96-8CB8-AFB2233150E0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0BA0-B615-4EFE-ADC8-D910CEF5A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403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FB4A-16F2-4B96-8CB8-AFB2233150E0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0BA0-B615-4EFE-ADC8-D910CEF5A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34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FB4A-16F2-4B96-8CB8-AFB2233150E0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0BA0-B615-4EFE-ADC8-D910CEF5A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288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FB4A-16F2-4B96-8CB8-AFB2233150E0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0BA0-B615-4EFE-ADC8-D910CEF5A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6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FB4A-16F2-4B96-8CB8-AFB2233150E0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0BA0-B615-4EFE-ADC8-D910CEF5A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84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FB4A-16F2-4B96-8CB8-AFB2233150E0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0BA0-B615-4EFE-ADC8-D910CEF5A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74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1FB4A-16F2-4B96-8CB8-AFB2233150E0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60BA0-B615-4EFE-ADC8-D910CEF5A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6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Biological Macromolecule Book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03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hley.mccabe\AppData\Local\Microsoft\Windows\Temporary Internet Files\Content.Outlook\PV5MOMJM\IMG_91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9" r="3758"/>
          <a:stretch/>
        </p:blipFill>
        <p:spPr bwMode="auto">
          <a:xfrm rot="5400000">
            <a:off x="1286539" y="295939"/>
            <a:ext cx="6570921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169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hley.mccabe\AppData\Local\Microsoft\Windows\Temporary Internet Files\Content.Outlook\PV5MOMJM\IMG_918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2" r="3954"/>
          <a:stretch/>
        </p:blipFill>
        <p:spPr bwMode="auto">
          <a:xfrm rot="5400000">
            <a:off x="-226385" y="607385"/>
            <a:ext cx="601537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shley.mccabe\AppData\Local\Microsoft\Windows\Temporary Internet Files\Content.Outlook\PV5MOMJM\IMG_918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5"/>
          <a:stretch/>
        </p:blipFill>
        <p:spPr bwMode="auto">
          <a:xfrm rot="5400000">
            <a:off x="4196617" y="609890"/>
            <a:ext cx="5785293" cy="579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291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shley.mccabe\AppData\Local\Microsoft\Windows\Temporary Internet Files\Content.Outlook\PV5MOMJM\IMG_918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9"/>
          <a:stretch/>
        </p:blipFill>
        <p:spPr bwMode="auto">
          <a:xfrm rot="5400000">
            <a:off x="-477274" y="1163073"/>
            <a:ext cx="6172200" cy="521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shley.mccabe\AppData\Local\Microsoft\Windows\Temporary Internet Files\Content.Outlook\PV5MOMJM\IMG_918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4"/>
          <a:stretch/>
        </p:blipFill>
        <p:spPr bwMode="auto">
          <a:xfrm rot="5400000">
            <a:off x="4490317" y="1518520"/>
            <a:ext cx="5143502" cy="416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082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shley.mccabe\AppData\Local\Microsoft\Windows\Temporary Internet Files\Content.Outlook\PV5MOMJM\IMG_918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1"/>
          <a:stretch/>
        </p:blipFill>
        <p:spPr bwMode="auto">
          <a:xfrm rot="5400000">
            <a:off x="-458086" y="1143886"/>
            <a:ext cx="5488174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shley.mccabe\AppData\Local\Microsoft\Windows\Temporary Internet Files\Content.Outlook\PV5MOMJM\IMG_918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9" t="5001" r="3169"/>
          <a:stretch/>
        </p:blipFill>
        <p:spPr bwMode="auto">
          <a:xfrm rot="5400000">
            <a:off x="4088011" y="1075455"/>
            <a:ext cx="5342861" cy="470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855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shley.mccabe\AppData\Local\Microsoft\Windows\Temporary Internet Files\Content.Outlook\PV5MOMJM\IMG_918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6" b="7878"/>
          <a:stretch/>
        </p:blipFill>
        <p:spPr bwMode="auto">
          <a:xfrm rot="5400000">
            <a:off x="-377116" y="1002664"/>
            <a:ext cx="5551967" cy="491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shley.mccabe\AppData\Local\Microsoft\Windows\Temporary Internet Files\Content.Outlook\PV5MOMJM\IMG_919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3" t="5000"/>
          <a:stretch/>
        </p:blipFill>
        <p:spPr bwMode="auto">
          <a:xfrm rot="5400000">
            <a:off x="4042435" y="1081330"/>
            <a:ext cx="5497094" cy="470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29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shley.mccabe\AppData\Local\Microsoft\Windows\Temporary Internet Files\Content.Outlook\PV5MOMJM\IMG_919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8" r="7878" b="7181"/>
          <a:stretch/>
        </p:blipFill>
        <p:spPr bwMode="auto">
          <a:xfrm rot="5400000">
            <a:off x="-377825" y="1216025"/>
            <a:ext cx="5334001" cy="457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shley.mccabe\AppData\Local\Microsoft\Windows\Temporary Internet Files\Content.Outlook\PV5MOMJM\IMG_919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4"/>
          <a:stretch/>
        </p:blipFill>
        <p:spPr bwMode="auto">
          <a:xfrm rot="5400000">
            <a:off x="3932824" y="964570"/>
            <a:ext cx="5515606" cy="487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197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shley.mccabe\AppData\Local\Microsoft\Windows\Temporary Internet Files\Content.Outlook\PV5MOMJM\IMG_919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2" t="3866" r="4215"/>
          <a:stretch/>
        </p:blipFill>
        <p:spPr bwMode="auto">
          <a:xfrm rot="5400000">
            <a:off x="1594884" y="616688"/>
            <a:ext cx="6698511" cy="586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854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</Words>
  <Application>Microsoft Office PowerPoint</Application>
  <PresentationFormat>On-screen Show (4:3)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Biological Macromolecule Book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PCSB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Biological Macromolecule Book</dc:title>
  <dc:creator>McCabe, Ashley</dc:creator>
  <cp:lastModifiedBy>McCabe, Ashley</cp:lastModifiedBy>
  <cp:revision>7</cp:revision>
  <dcterms:created xsi:type="dcterms:W3CDTF">2015-09-18T14:40:50Z</dcterms:created>
  <dcterms:modified xsi:type="dcterms:W3CDTF">2015-09-18T18:12:41Z</dcterms:modified>
</cp:coreProperties>
</file>