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4" r:id="rId4"/>
    <p:sldId id="286" r:id="rId5"/>
    <p:sldId id="285" r:id="rId6"/>
    <p:sldId id="258" r:id="rId7"/>
    <p:sldId id="259" r:id="rId8"/>
    <p:sldId id="278" r:id="rId9"/>
    <p:sldId id="279" r:id="rId10"/>
    <p:sldId id="283" r:id="rId11"/>
    <p:sldId id="260" r:id="rId12"/>
    <p:sldId id="261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80" r:id="rId21"/>
    <p:sldId id="281" r:id="rId22"/>
    <p:sldId id="282" r:id="rId23"/>
    <p:sldId id="262" r:id="rId24"/>
    <p:sldId id="263" r:id="rId25"/>
    <p:sldId id="272" r:id="rId26"/>
    <p:sldId id="273" r:id="rId27"/>
    <p:sldId id="274" r:id="rId28"/>
    <p:sldId id="275" r:id="rId29"/>
    <p:sldId id="276" r:id="rId30"/>
    <p:sldId id="27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2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800" units="cm"/>
          <inkml:channel name="Y" type="integer" max="600" units="cm"/>
        </inkml:traceFormat>
        <inkml:channelProperties>
          <inkml:channelProperty channel="X" name="resolution" value="28.36879" units="1/cm"/>
          <inkml:channelProperty channel="Y" name="resolution" value="28.30189" units="1/cm"/>
        </inkml:channelProperties>
      </inkml:inkSource>
      <inkml:timestamp xml:id="ts0" timeString="2016-01-04T16:34:26.24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A46BE40-E167-4ADF-951F-446D7809FEA7}" emma:medium="tactile" emma:mode="ink">
          <msink:context xmlns:msink="http://schemas.microsoft.com/ink/2010/main" type="writingRegion" rotatedBoundingBox="28839,7461 28854,7461 28854,7476 28839,7476"/>
        </emma:interpretation>
      </emma:emma>
    </inkml:annotationXML>
    <inkml:traceGroup>
      <inkml:annotationXML>
        <emma:emma xmlns:emma="http://www.w3.org/2003/04/emma" version="1.0">
          <emma:interpretation id="{578BBD8F-8648-453D-860E-0DE439226607}" emma:medium="tactile" emma:mode="ink">
            <msink:context xmlns:msink="http://schemas.microsoft.com/ink/2010/main" type="paragraph" rotatedBoundingBox="28839,7461 28854,7461 28854,7476 28839,747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7CCB531-DD88-4DB0-8E71-92AC81C5905C}" emma:medium="tactile" emma:mode="ink">
              <msink:context xmlns:msink="http://schemas.microsoft.com/ink/2010/main" type="line" rotatedBoundingBox="28839,7461 28854,7461 28854,7476 28839,7476"/>
            </emma:interpretation>
          </emma:emma>
        </inkml:annotationXML>
        <inkml:traceGroup>
          <inkml:annotationXML>
            <emma:emma xmlns:emma="http://www.w3.org/2003/04/emma" version="1.0">
              <emma:interpretation id="{90BADD9F-C398-4011-85F0-4F1C24EE8C8D}" emma:medium="tactile" emma:mode="ink">
                <msink:context xmlns:msink="http://schemas.microsoft.com/ink/2010/main" type="inkWord" rotatedBoundingBox="28839,7461 28854,7461 28854,7476 28839,7476"/>
              </emma:interpretation>
              <emma:one-of disjunction-type="recognition" id="oneOf0">
                <emma:interpretation id="interp0" emma:lang="en-US" emma:confidence="0">
                  <emma:literal>t</emma:literal>
                </emma:interpretation>
                <emma:interpretation id="interp1" emma:lang="en-US" emma:confidence="0">
                  <emma:literal>+</emma:literal>
                </emma:interpretation>
                <emma:interpretation id="interp2" emma:lang="en-US" emma:confidence="0">
                  <emma:literal>!</emma:literal>
                </emma:interpretation>
                <emma:interpretation id="interp3" emma:lang="en-US" emma:confidence="0">
                  <emma:literal>r</emma:literal>
                </emma:interpretation>
                <emma:interpretation id="interp4" emma:lang="en-US" emma:confidence="0">
                  <emma:literal>f</emma:literal>
                </emma:interpretation>
              </emma:one-of>
            </emma:emma>
          </inkml:annotationXML>
          <inkml:trace contextRef="#ctx0" brushRef="#br0">0 0</inkml:trace>
          <inkml:trace contextRef="#ctx0" brushRef="#br0" timeOffset="-813.0813">0 0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800" units="cm"/>
          <inkml:channel name="Y" type="integer" max="600" units="cm"/>
        </inkml:traceFormat>
        <inkml:channelProperties>
          <inkml:channelProperty channel="X" name="resolution" value="28.36879" units="1/cm"/>
          <inkml:channelProperty channel="Y" name="resolution" value="28.30189" units="1/cm"/>
        </inkml:channelProperties>
      </inkml:inkSource>
      <inkml:timestamp xml:id="ts0" timeString="2016-01-05T18:33:48.06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B001FA7-8FF6-4F1C-A470-4FF79B014147}" emma:medium="tactile" emma:mode="ink">
          <msink:context xmlns:msink="http://schemas.microsoft.com/ink/2010/main" type="writingRegion" rotatedBoundingBox="3757,10265 3772,10265 3772,10280 3757,10280"/>
        </emma:interpretation>
      </emma:emma>
    </inkml:annotationXML>
    <inkml:traceGroup>
      <inkml:annotationXML>
        <emma:emma xmlns:emma="http://www.w3.org/2003/04/emma" version="1.0">
          <emma:interpretation id="{1ADD8155-07E5-40F4-B1EB-096A3425EB60}" emma:medium="tactile" emma:mode="ink">
            <msink:context xmlns:msink="http://schemas.microsoft.com/ink/2010/main" type="paragraph" rotatedBoundingBox="3757,10265 3772,10265 3772,10280 3757,1028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80F8E2D-1744-4B4F-AFA0-99C9BA37726C}" emma:medium="tactile" emma:mode="ink">
              <msink:context xmlns:msink="http://schemas.microsoft.com/ink/2010/main" type="line" rotatedBoundingBox="3757,10265 3772,10265 3772,10280 3757,10280"/>
            </emma:interpretation>
          </emma:emma>
        </inkml:annotationXML>
        <inkml:traceGroup>
          <inkml:annotationXML>
            <emma:emma xmlns:emma="http://www.w3.org/2003/04/emma" version="1.0">
              <emma:interpretation id="{FCE08BC6-37B1-4B03-B720-58794CBB05ED}" emma:medium="tactile" emma:mode="ink">
                <msink:context xmlns:msink="http://schemas.microsoft.com/ink/2010/main" type="inkWord" rotatedBoundingBox="3757,10265 3772,10265 3772,10280 3757,10280"/>
              </emma:interpretation>
              <emma:one-of disjunction-type="recognition" id="oneOf0">
                <emma:interpretation id="interp0" emma:lang="en-US" emma:confidence="0">
                  <emma:literal>t</emma:literal>
                </emma:interpretation>
                <emma:interpretation id="interp1" emma:lang="en-US" emma:confidence="0">
                  <emma:literal>+</emma:literal>
                </emma:interpretation>
                <emma:interpretation id="interp2" emma:lang="en-US" emma:confidence="0">
                  <emma:literal>!</emma:literal>
                </emma:interpretation>
                <emma:interpretation id="interp3" emma:lang="en-US" emma:confidence="0">
                  <emma:literal>r</emma:literal>
                </emma:interpretation>
                <emma:interpretation id="interp4" emma:lang="en-US" emma:confidence="0">
                  <emma:literal>f</emma:literal>
                </emma:interpretation>
              </emma:one-of>
            </emma:emma>
          </inkml:annotationXML>
          <inkml:trace contextRef="#ctx0" brushRef="#br0">0 0</inkml:trace>
          <inkml:trace contextRef="#ctx0" brushRef="#br0" timeOffset="1652.1652">0 0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800" units="cm"/>
          <inkml:channel name="Y" type="integer" max="600" units="cm"/>
        </inkml:traceFormat>
        <inkml:channelProperties>
          <inkml:channelProperty channel="X" name="resolution" value="28.36879" units="1/cm"/>
          <inkml:channelProperty channel="Y" name="resolution" value="28.30189" units="1/cm"/>
        </inkml:channelProperties>
      </inkml:inkSource>
      <inkml:timestamp xml:id="ts0" timeString="2016-01-04T18:42:57.66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8691DB5-8666-4BB1-A8D9-DCCDCD0314C8}" emma:medium="tactile" emma:mode="ink">
          <msink:context xmlns:msink="http://schemas.microsoft.com/ink/2010/main" type="writingRegion" rotatedBoundingBox="10689,12118 10704,12118 10704,12133 10689,12133"/>
        </emma:interpretation>
      </emma:emma>
    </inkml:annotationXML>
    <inkml:traceGroup>
      <inkml:annotationXML>
        <emma:emma xmlns:emma="http://www.w3.org/2003/04/emma" version="1.0">
          <emma:interpretation id="{DC6DE96B-C55D-4730-93CF-08600FAF8C84}" emma:medium="tactile" emma:mode="ink">
            <msink:context xmlns:msink="http://schemas.microsoft.com/ink/2010/main" type="paragraph" rotatedBoundingBox="10689,12118 10704,12118 10704,12133 10689,1213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0DC9E6D-5D27-4069-A3E0-41A98193C4B2}" emma:medium="tactile" emma:mode="ink">
              <msink:context xmlns:msink="http://schemas.microsoft.com/ink/2010/main" type="line" rotatedBoundingBox="10689,12118 10704,12118 10704,12133 10689,12133"/>
            </emma:interpretation>
          </emma:emma>
        </inkml:annotationXML>
        <inkml:traceGroup>
          <inkml:annotationXML>
            <emma:emma xmlns:emma="http://www.w3.org/2003/04/emma" version="1.0">
              <emma:interpretation id="{138B5C40-70A9-4BAE-AC35-C18080B7B7B8}" emma:medium="tactile" emma:mode="ink">
                <msink:context xmlns:msink="http://schemas.microsoft.com/ink/2010/main" type="inkWord" rotatedBoundingBox="10689,12118 10704,12118 10704,12133 10689,12133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0 0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8B98B-AB3E-4CD8-A6D8-6C3B279420D0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DCD30B-AD0A-4DB6-AA2B-D7DB7AD2130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8B98B-AB3E-4CD8-A6D8-6C3B279420D0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D30B-AD0A-4DB6-AA2B-D7DB7AD213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8B98B-AB3E-4CD8-A6D8-6C3B279420D0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D30B-AD0A-4DB6-AA2B-D7DB7AD213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8B98B-AB3E-4CD8-A6D8-6C3B279420D0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D30B-AD0A-4DB6-AA2B-D7DB7AD213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8B98B-AB3E-4CD8-A6D8-6C3B279420D0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D30B-AD0A-4DB6-AA2B-D7DB7AD213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8B98B-AB3E-4CD8-A6D8-6C3B279420D0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D30B-AD0A-4DB6-AA2B-D7DB7AD2130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8B98B-AB3E-4CD8-A6D8-6C3B279420D0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D30B-AD0A-4DB6-AA2B-D7DB7AD2130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8B98B-AB3E-4CD8-A6D8-6C3B279420D0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D30B-AD0A-4DB6-AA2B-D7DB7AD213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8B98B-AB3E-4CD8-A6D8-6C3B279420D0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D30B-AD0A-4DB6-AA2B-D7DB7AD213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8B98B-AB3E-4CD8-A6D8-6C3B279420D0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D30B-AD0A-4DB6-AA2B-D7DB7AD213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8B98B-AB3E-4CD8-A6D8-6C3B279420D0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D30B-AD0A-4DB6-AA2B-D7DB7AD213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E08B98B-AB3E-4CD8-A6D8-6C3B279420D0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ADCD30B-AD0A-4DB6-AA2B-D7DB7AD213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 Now Week 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4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002060"/>
                </a:solidFill>
              </a:rPr>
              <a:t>2</a:t>
            </a:r>
            <a:r>
              <a:rPr lang="en-US" sz="4400" dirty="0" smtClean="0">
                <a:solidFill>
                  <a:srgbClr val="002060"/>
                </a:solidFill>
              </a:rPr>
              <a:t> Cellular Respiration Formula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(Bottom)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Reactants			Products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6 oxygens			</a:t>
            </a:r>
            <a:r>
              <a:rPr lang="en-US" sz="2800" b="1" dirty="0" smtClean="0">
                <a:solidFill>
                  <a:srgbClr val="002060"/>
                </a:solidFill>
              </a:rPr>
              <a:t>6 carbon dioxides</a:t>
            </a:r>
            <a:endParaRPr lang="en-US" sz="2800" b="1" baseline="-25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+glucose (sugar)		+6 waters</a:t>
            </a:r>
            <a:endParaRPr lang="en-US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					+ATP energy</a:t>
            </a:r>
            <a:endParaRPr lang="en-US" sz="3200" b="1" dirty="0">
              <a:solidFill>
                <a:srgbClr val="002060"/>
              </a:solidFill>
            </a:endParaRPr>
          </a:p>
        </p:txBody>
      </p:sp>
      <p:grpSp>
        <p:nvGrpSpPr>
          <p:cNvPr id="15" name="SMARTInkShape-Group54"/>
          <p:cNvGrpSpPr/>
          <p:nvPr/>
        </p:nvGrpSpPr>
        <p:grpSpPr>
          <a:xfrm>
            <a:off x="171450" y="1428750"/>
            <a:ext cx="8389618" cy="2640331"/>
            <a:chOff x="171450" y="1428750"/>
            <a:chExt cx="8389618" cy="2640331"/>
          </a:xfrm>
        </p:grpSpPr>
        <p:sp>
          <p:nvSpPr>
            <p:cNvPr id="12" name="SMARTInkShape-188"/>
            <p:cNvSpPr/>
            <p:nvPr/>
          </p:nvSpPr>
          <p:spPr>
            <a:xfrm>
              <a:off x="171450" y="1428750"/>
              <a:ext cx="8389618" cy="2640331"/>
            </a:xfrm>
            <a:custGeom>
              <a:avLst/>
              <a:gdLst/>
              <a:ahLst/>
              <a:cxnLst/>
              <a:rect l="0" t="0" r="0" b="0"/>
              <a:pathLst>
                <a:path w="8389618" h="2640331">
                  <a:moveTo>
                    <a:pt x="102870" y="205740"/>
                  </a:moveTo>
                  <a:lnTo>
                    <a:pt x="93029" y="241331"/>
                  </a:lnTo>
                  <a:lnTo>
                    <a:pt x="91502" y="297380"/>
                  </a:lnTo>
                  <a:lnTo>
                    <a:pt x="90172" y="346507"/>
                  </a:lnTo>
                  <a:lnTo>
                    <a:pt x="83586" y="363301"/>
                  </a:lnTo>
                  <a:lnTo>
                    <a:pt x="80324" y="415842"/>
                  </a:lnTo>
                  <a:lnTo>
                    <a:pt x="80051" y="469204"/>
                  </a:lnTo>
                  <a:lnTo>
                    <a:pt x="80015" y="525856"/>
                  </a:lnTo>
                  <a:lnTo>
                    <a:pt x="80011" y="571515"/>
                  </a:lnTo>
                  <a:lnTo>
                    <a:pt x="72155" y="626348"/>
                  </a:lnTo>
                  <a:lnTo>
                    <a:pt x="69639" y="671007"/>
                  </a:lnTo>
                  <a:lnTo>
                    <a:pt x="68894" y="715142"/>
                  </a:lnTo>
                  <a:lnTo>
                    <a:pt x="68642" y="768219"/>
                  </a:lnTo>
                  <a:lnTo>
                    <a:pt x="68598" y="812244"/>
                  </a:lnTo>
                  <a:lnTo>
                    <a:pt x="68585" y="857461"/>
                  </a:lnTo>
                  <a:lnTo>
                    <a:pt x="65195" y="903033"/>
                  </a:lnTo>
                  <a:lnTo>
                    <a:pt x="59534" y="948709"/>
                  </a:lnTo>
                  <a:lnTo>
                    <a:pt x="57856" y="994416"/>
                  </a:lnTo>
                  <a:lnTo>
                    <a:pt x="57359" y="1040131"/>
                  </a:lnTo>
                  <a:lnTo>
                    <a:pt x="57212" y="1085851"/>
                  </a:lnTo>
                  <a:lnTo>
                    <a:pt x="57168" y="1131570"/>
                  </a:lnTo>
                  <a:lnTo>
                    <a:pt x="60542" y="1177290"/>
                  </a:lnTo>
                  <a:lnTo>
                    <a:pt x="63738" y="1207770"/>
                  </a:lnTo>
                  <a:lnTo>
                    <a:pt x="59666" y="1253490"/>
                  </a:lnTo>
                  <a:lnTo>
                    <a:pt x="57896" y="1300480"/>
                  </a:lnTo>
                  <a:lnTo>
                    <a:pt x="57371" y="1352785"/>
                  </a:lnTo>
                  <a:lnTo>
                    <a:pt x="57215" y="1401021"/>
                  </a:lnTo>
                  <a:lnTo>
                    <a:pt x="57169" y="1447486"/>
                  </a:lnTo>
                  <a:lnTo>
                    <a:pt x="57156" y="1493427"/>
                  </a:lnTo>
                  <a:lnTo>
                    <a:pt x="57152" y="1537943"/>
                  </a:lnTo>
                  <a:lnTo>
                    <a:pt x="57150" y="1591148"/>
                  </a:lnTo>
                  <a:lnTo>
                    <a:pt x="57150" y="1644132"/>
                  </a:lnTo>
                  <a:lnTo>
                    <a:pt x="57150" y="1699142"/>
                  </a:lnTo>
                  <a:lnTo>
                    <a:pt x="57150" y="1748014"/>
                  </a:lnTo>
                  <a:lnTo>
                    <a:pt x="57150" y="1800424"/>
                  </a:lnTo>
                  <a:lnTo>
                    <a:pt x="57150" y="1853317"/>
                  </a:lnTo>
                  <a:lnTo>
                    <a:pt x="57150" y="1907758"/>
                  </a:lnTo>
                  <a:lnTo>
                    <a:pt x="57150" y="1956147"/>
                  </a:lnTo>
                  <a:lnTo>
                    <a:pt x="57150" y="2007343"/>
                  </a:lnTo>
                  <a:lnTo>
                    <a:pt x="57150" y="2061179"/>
                  </a:lnTo>
                  <a:lnTo>
                    <a:pt x="57150" y="2118148"/>
                  </a:lnTo>
                  <a:lnTo>
                    <a:pt x="57150" y="2156267"/>
                  </a:lnTo>
                  <a:lnTo>
                    <a:pt x="53763" y="2161877"/>
                  </a:lnTo>
                  <a:lnTo>
                    <a:pt x="49295" y="2168604"/>
                  </a:lnTo>
                  <a:lnTo>
                    <a:pt x="46779" y="2179532"/>
                  </a:lnTo>
                  <a:lnTo>
                    <a:pt x="45720" y="2205990"/>
                  </a:lnTo>
                  <a:lnTo>
                    <a:pt x="100149" y="2205990"/>
                  </a:lnTo>
                  <a:lnTo>
                    <a:pt x="118253" y="2205990"/>
                  </a:lnTo>
                  <a:lnTo>
                    <a:pt x="175184" y="2187018"/>
                  </a:lnTo>
                  <a:lnTo>
                    <a:pt x="203676" y="2183642"/>
                  </a:lnTo>
                  <a:lnTo>
                    <a:pt x="232755" y="2181961"/>
                  </a:lnTo>
                  <a:lnTo>
                    <a:pt x="282384" y="2172412"/>
                  </a:lnTo>
                  <a:lnTo>
                    <a:pt x="302956" y="2168524"/>
                  </a:lnTo>
                  <a:lnTo>
                    <a:pt x="345965" y="2161357"/>
                  </a:lnTo>
                  <a:lnTo>
                    <a:pt x="392365" y="2159095"/>
                  </a:lnTo>
                  <a:lnTo>
                    <a:pt x="445999" y="2149908"/>
                  </a:lnTo>
                  <a:lnTo>
                    <a:pt x="502841" y="2148934"/>
                  </a:lnTo>
                  <a:lnTo>
                    <a:pt x="550386" y="2148852"/>
                  </a:lnTo>
                  <a:lnTo>
                    <a:pt x="602633" y="2148842"/>
                  </a:lnTo>
                  <a:lnTo>
                    <a:pt x="652600" y="2148840"/>
                  </a:lnTo>
                  <a:lnTo>
                    <a:pt x="708803" y="2148840"/>
                  </a:lnTo>
                  <a:lnTo>
                    <a:pt x="765829" y="2148840"/>
                  </a:lnTo>
                  <a:lnTo>
                    <a:pt x="822962" y="2148840"/>
                  </a:lnTo>
                  <a:lnTo>
                    <a:pt x="880110" y="2148840"/>
                  </a:lnTo>
                  <a:lnTo>
                    <a:pt x="937260" y="2148840"/>
                  </a:lnTo>
                  <a:lnTo>
                    <a:pt x="989048" y="2148840"/>
                  </a:lnTo>
                  <a:lnTo>
                    <a:pt x="1039071" y="2148840"/>
                  </a:lnTo>
                  <a:lnTo>
                    <a:pt x="1085641" y="2148840"/>
                  </a:lnTo>
                  <a:lnTo>
                    <a:pt x="1131529" y="2148840"/>
                  </a:lnTo>
                  <a:lnTo>
                    <a:pt x="1185137" y="2148840"/>
                  </a:lnTo>
                  <a:lnTo>
                    <a:pt x="1233732" y="2148840"/>
                  </a:lnTo>
                  <a:lnTo>
                    <a:pt x="1280020" y="2148840"/>
                  </a:lnTo>
                  <a:lnTo>
                    <a:pt x="1333708" y="2148840"/>
                  </a:lnTo>
                  <a:lnTo>
                    <a:pt x="1382318" y="2148840"/>
                  </a:lnTo>
                  <a:lnTo>
                    <a:pt x="1417109" y="2152227"/>
                  </a:lnTo>
                  <a:lnTo>
                    <a:pt x="1462998" y="2158681"/>
                  </a:lnTo>
                  <a:lnTo>
                    <a:pt x="1508752" y="2159956"/>
                  </a:lnTo>
                  <a:lnTo>
                    <a:pt x="1557865" y="2160208"/>
                  </a:lnTo>
                  <a:lnTo>
                    <a:pt x="1610041" y="2160258"/>
                  </a:lnTo>
                  <a:lnTo>
                    <a:pt x="1657036" y="2160267"/>
                  </a:lnTo>
                  <a:lnTo>
                    <a:pt x="1703008" y="2163656"/>
                  </a:lnTo>
                  <a:lnTo>
                    <a:pt x="1754846" y="2170111"/>
                  </a:lnTo>
                  <a:lnTo>
                    <a:pt x="1806148" y="2171386"/>
                  </a:lnTo>
                  <a:lnTo>
                    <a:pt x="1860497" y="2171638"/>
                  </a:lnTo>
                  <a:lnTo>
                    <a:pt x="1914366" y="2171688"/>
                  </a:lnTo>
                  <a:lnTo>
                    <a:pt x="1966070" y="2171698"/>
                  </a:lnTo>
                  <a:lnTo>
                    <a:pt x="2020498" y="2171700"/>
                  </a:lnTo>
                  <a:lnTo>
                    <a:pt x="2074382" y="2171700"/>
                  </a:lnTo>
                  <a:lnTo>
                    <a:pt x="2126089" y="2179555"/>
                  </a:lnTo>
                  <a:lnTo>
                    <a:pt x="2180517" y="2182424"/>
                  </a:lnTo>
                  <a:lnTo>
                    <a:pt x="2234402" y="2182991"/>
                  </a:lnTo>
                  <a:lnTo>
                    <a:pt x="2286109" y="2190958"/>
                  </a:lnTo>
                  <a:lnTo>
                    <a:pt x="2340537" y="2197235"/>
                  </a:lnTo>
                  <a:lnTo>
                    <a:pt x="2394422" y="2204261"/>
                  </a:lnTo>
                  <a:lnTo>
                    <a:pt x="2438916" y="2211546"/>
                  </a:lnTo>
                  <a:lnTo>
                    <a:pt x="2491607" y="2216259"/>
                  </a:lnTo>
                  <a:lnTo>
                    <a:pt x="2546230" y="2220577"/>
                  </a:lnTo>
                  <a:lnTo>
                    <a:pt x="2600152" y="2227216"/>
                  </a:lnTo>
                  <a:lnTo>
                    <a:pt x="2644653" y="2234434"/>
                  </a:lnTo>
                  <a:lnTo>
                    <a:pt x="2690012" y="2238548"/>
                  </a:lnTo>
                  <a:lnTo>
                    <a:pt x="2735625" y="2239767"/>
                  </a:lnTo>
                  <a:lnTo>
                    <a:pt x="2781313" y="2246196"/>
                  </a:lnTo>
                  <a:lnTo>
                    <a:pt x="2827024" y="2250076"/>
                  </a:lnTo>
                  <a:lnTo>
                    <a:pt x="2872741" y="2257294"/>
                  </a:lnTo>
                  <a:lnTo>
                    <a:pt x="2918461" y="2261408"/>
                  </a:lnTo>
                  <a:lnTo>
                    <a:pt x="2964180" y="2268695"/>
                  </a:lnTo>
                  <a:lnTo>
                    <a:pt x="3009900" y="2272829"/>
                  </a:lnTo>
                  <a:lnTo>
                    <a:pt x="3055620" y="2274054"/>
                  </a:lnTo>
                  <a:lnTo>
                    <a:pt x="3101340" y="2280485"/>
                  </a:lnTo>
                  <a:lnTo>
                    <a:pt x="3147060" y="2284366"/>
                  </a:lnTo>
                  <a:lnTo>
                    <a:pt x="3192780" y="2291584"/>
                  </a:lnTo>
                  <a:lnTo>
                    <a:pt x="3238500" y="2295698"/>
                  </a:lnTo>
                  <a:lnTo>
                    <a:pt x="3290288" y="2302985"/>
                  </a:lnTo>
                  <a:lnTo>
                    <a:pt x="3339781" y="2307119"/>
                  </a:lnTo>
                  <a:lnTo>
                    <a:pt x="3386620" y="2314412"/>
                  </a:lnTo>
                  <a:lnTo>
                    <a:pt x="3438738" y="2318548"/>
                  </a:lnTo>
                  <a:lnTo>
                    <a:pt x="3488330" y="2325842"/>
                  </a:lnTo>
                  <a:lnTo>
                    <a:pt x="3535197" y="2329978"/>
                  </a:lnTo>
                  <a:lnTo>
                    <a:pt x="3587324" y="2337272"/>
                  </a:lnTo>
                  <a:lnTo>
                    <a:pt x="3636919" y="2341408"/>
                  </a:lnTo>
                  <a:lnTo>
                    <a:pt x="3689855" y="2348702"/>
                  </a:lnTo>
                  <a:lnTo>
                    <a:pt x="3739688" y="2352839"/>
                  </a:lnTo>
                  <a:lnTo>
                    <a:pt x="3792695" y="2360132"/>
                  </a:lnTo>
                  <a:lnTo>
                    <a:pt x="3842549" y="2364268"/>
                  </a:lnTo>
                  <a:lnTo>
                    <a:pt x="3895562" y="2371561"/>
                  </a:lnTo>
                  <a:lnTo>
                    <a:pt x="3951486" y="2375698"/>
                  </a:lnTo>
                  <a:lnTo>
                    <a:pt x="4002205" y="2382992"/>
                  </a:lnTo>
                  <a:lnTo>
                    <a:pt x="4055474" y="2393196"/>
                  </a:lnTo>
                  <a:lnTo>
                    <a:pt x="4111474" y="2398195"/>
                  </a:lnTo>
                  <a:lnTo>
                    <a:pt x="4162216" y="2399676"/>
                  </a:lnTo>
                  <a:lnTo>
                    <a:pt x="4215491" y="2406183"/>
                  </a:lnTo>
                  <a:lnTo>
                    <a:pt x="4265426" y="2410087"/>
                  </a:lnTo>
                  <a:lnTo>
                    <a:pt x="4318462" y="2417311"/>
                  </a:lnTo>
                  <a:lnTo>
                    <a:pt x="4368326" y="2421427"/>
                  </a:lnTo>
                  <a:lnTo>
                    <a:pt x="4421341" y="2428714"/>
                  </a:lnTo>
                  <a:lnTo>
                    <a:pt x="4477265" y="2432849"/>
                  </a:lnTo>
                  <a:lnTo>
                    <a:pt x="4527985" y="2434074"/>
                  </a:lnTo>
                  <a:lnTo>
                    <a:pt x="4575187" y="2440505"/>
                  </a:lnTo>
                  <a:lnTo>
                    <a:pt x="4627413" y="2444386"/>
                  </a:lnTo>
                  <a:lnTo>
                    <a:pt x="4677037" y="2451603"/>
                  </a:lnTo>
                  <a:lnTo>
                    <a:pt x="4723913" y="2455718"/>
                  </a:lnTo>
                  <a:lnTo>
                    <a:pt x="4769976" y="2456937"/>
                  </a:lnTo>
                  <a:lnTo>
                    <a:pt x="4821865" y="2463366"/>
                  </a:lnTo>
                  <a:lnTo>
                    <a:pt x="4871389" y="2467246"/>
                  </a:lnTo>
                  <a:lnTo>
                    <a:pt x="4924303" y="2468396"/>
                  </a:lnTo>
                  <a:lnTo>
                    <a:pt x="4974130" y="2474804"/>
                  </a:lnTo>
                  <a:lnTo>
                    <a:pt x="5021067" y="2478679"/>
                  </a:lnTo>
                  <a:lnTo>
                    <a:pt x="5073216" y="2479827"/>
                  </a:lnTo>
                  <a:lnTo>
                    <a:pt x="5122816" y="2486235"/>
                  </a:lnTo>
                  <a:lnTo>
                    <a:pt x="5169686" y="2490109"/>
                  </a:lnTo>
                  <a:lnTo>
                    <a:pt x="5221815" y="2491256"/>
                  </a:lnTo>
                  <a:lnTo>
                    <a:pt x="5271408" y="2497665"/>
                  </a:lnTo>
                  <a:lnTo>
                    <a:pt x="5318277" y="2501539"/>
                  </a:lnTo>
                  <a:lnTo>
                    <a:pt x="5364337" y="2502687"/>
                  </a:lnTo>
                  <a:lnTo>
                    <a:pt x="5410157" y="2509095"/>
                  </a:lnTo>
                  <a:lnTo>
                    <a:pt x="5455907" y="2512969"/>
                  </a:lnTo>
                  <a:lnTo>
                    <a:pt x="5501636" y="2514117"/>
                  </a:lnTo>
                  <a:lnTo>
                    <a:pt x="5547358" y="2520524"/>
                  </a:lnTo>
                  <a:lnTo>
                    <a:pt x="5593080" y="2524399"/>
                  </a:lnTo>
                  <a:lnTo>
                    <a:pt x="5638800" y="2525547"/>
                  </a:lnTo>
                  <a:lnTo>
                    <a:pt x="5684520" y="2531954"/>
                  </a:lnTo>
                  <a:lnTo>
                    <a:pt x="5737625" y="2536372"/>
                  </a:lnTo>
                  <a:lnTo>
                    <a:pt x="5780829" y="2537138"/>
                  </a:lnTo>
                  <a:lnTo>
                    <a:pt x="5837552" y="2540783"/>
                  </a:lnTo>
                  <a:lnTo>
                    <a:pt x="5891890" y="2547289"/>
                  </a:lnTo>
                  <a:lnTo>
                    <a:pt x="5936462" y="2548416"/>
                  </a:lnTo>
                  <a:lnTo>
                    <a:pt x="5989180" y="2548796"/>
                  </a:lnTo>
                  <a:lnTo>
                    <a:pt x="6032317" y="2548862"/>
                  </a:lnTo>
                  <a:lnTo>
                    <a:pt x="6089018" y="2548885"/>
                  </a:lnTo>
                  <a:lnTo>
                    <a:pt x="6143351" y="2548889"/>
                  </a:lnTo>
                  <a:lnTo>
                    <a:pt x="6195147" y="2548890"/>
                  </a:lnTo>
                  <a:lnTo>
                    <a:pt x="6238125" y="2548890"/>
                  </a:lnTo>
                  <a:lnTo>
                    <a:pt x="6294771" y="2548890"/>
                  </a:lnTo>
                  <a:lnTo>
                    <a:pt x="6343026" y="2548890"/>
                  </a:lnTo>
                  <a:lnTo>
                    <a:pt x="6397102" y="2548890"/>
                  </a:lnTo>
                  <a:lnTo>
                    <a:pt x="6449176" y="2552277"/>
                  </a:lnTo>
                  <a:lnTo>
                    <a:pt x="6501936" y="2558731"/>
                  </a:lnTo>
                  <a:lnTo>
                    <a:pt x="6550318" y="2560006"/>
                  </a:lnTo>
                  <a:lnTo>
                    <a:pt x="6604089" y="2560258"/>
                  </a:lnTo>
                  <a:lnTo>
                    <a:pt x="6651776" y="2560308"/>
                  </a:lnTo>
                  <a:lnTo>
                    <a:pt x="6697884" y="2560317"/>
                  </a:lnTo>
                  <a:lnTo>
                    <a:pt x="6743681" y="2560320"/>
                  </a:lnTo>
                  <a:lnTo>
                    <a:pt x="6789417" y="2560320"/>
                  </a:lnTo>
                  <a:lnTo>
                    <a:pt x="6841725" y="2560320"/>
                  </a:lnTo>
                  <a:lnTo>
                    <a:pt x="6885924" y="2560320"/>
                  </a:lnTo>
                  <a:lnTo>
                    <a:pt x="6936752" y="2560320"/>
                  </a:lnTo>
                  <a:lnTo>
                    <a:pt x="6983482" y="2561590"/>
                  </a:lnTo>
                  <a:lnTo>
                    <a:pt x="7029401" y="2569367"/>
                  </a:lnTo>
                  <a:lnTo>
                    <a:pt x="7081228" y="2571279"/>
                  </a:lnTo>
                  <a:lnTo>
                    <a:pt x="7129989" y="2579512"/>
                  </a:lnTo>
                  <a:lnTo>
                    <a:pt x="7179489" y="2582697"/>
                  </a:lnTo>
                  <a:lnTo>
                    <a:pt x="7235381" y="2586503"/>
                  </a:lnTo>
                  <a:lnTo>
                    <a:pt x="7284510" y="2593542"/>
                  </a:lnTo>
                  <a:lnTo>
                    <a:pt x="7338534" y="2594470"/>
                  </a:lnTo>
                  <a:lnTo>
                    <a:pt x="7386226" y="2603638"/>
                  </a:lnTo>
                  <a:lnTo>
                    <a:pt x="7433397" y="2605724"/>
                  </a:lnTo>
                  <a:lnTo>
                    <a:pt x="7475989" y="2609364"/>
                  </a:lnTo>
                  <a:lnTo>
                    <a:pt x="7531435" y="2616758"/>
                  </a:lnTo>
                  <a:lnTo>
                    <a:pt x="7558339" y="2620646"/>
                  </a:lnTo>
                  <a:lnTo>
                    <a:pt x="7611649" y="2628175"/>
                  </a:lnTo>
                  <a:lnTo>
                    <a:pt x="7665678" y="2628857"/>
                  </a:lnTo>
                  <a:lnTo>
                    <a:pt x="7719058" y="2630168"/>
                  </a:lnTo>
                  <a:lnTo>
                    <a:pt x="7763352" y="2639624"/>
                  </a:lnTo>
                  <a:lnTo>
                    <a:pt x="7818050" y="2640324"/>
                  </a:lnTo>
                  <a:lnTo>
                    <a:pt x="7873526" y="2640330"/>
                  </a:lnTo>
                  <a:lnTo>
                    <a:pt x="7880821" y="2640330"/>
                  </a:lnTo>
                  <a:lnTo>
                    <a:pt x="7882781" y="2639060"/>
                  </a:lnTo>
                  <a:lnTo>
                    <a:pt x="7884087" y="2636943"/>
                  </a:lnTo>
                  <a:lnTo>
                    <a:pt x="7884957" y="2634262"/>
                  </a:lnTo>
                  <a:lnTo>
                    <a:pt x="7888078" y="2632475"/>
                  </a:lnTo>
                  <a:lnTo>
                    <a:pt x="7906230" y="2629371"/>
                  </a:lnTo>
                  <a:lnTo>
                    <a:pt x="7936329" y="2608667"/>
                  </a:lnTo>
                  <a:lnTo>
                    <a:pt x="7974803" y="2560314"/>
                  </a:lnTo>
                  <a:lnTo>
                    <a:pt x="7975915" y="2556506"/>
                  </a:lnTo>
                  <a:lnTo>
                    <a:pt x="7977926" y="2553967"/>
                  </a:lnTo>
                  <a:lnTo>
                    <a:pt x="7985556" y="2549124"/>
                  </a:lnTo>
                  <a:lnTo>
                    <a:pt x="7998382" y="2516774"/>
                  </a:lnTo>
                  <a:lnTo>
                    <a:pt x="8001925" y="2495836"/>
                  </a:lnTo>
                  <a:lnTo>
                    <a:pt x="8009979" y="2480366"/>
                  </a:lnTo>
                  <a:lnTo>
                    <a:pt x="8021413" y="2426251"/>
                  </a:lnTo>
                  <a:lnTo>
                    <a:pt x="8026522" y="2409259"/>
                  </a:lnTo>
                  <a:lnTo>
                    <a:pt x="8031393" y="2395392"/>
                  </a:lnTo>
                  <a:lnTo>
                    <a:pt x="8044108" y="2343086"/>
                  </a:lnTo>
                  <a:lnTo>
                    <a:pt x="8049333" y="2320271"/>
                  </a:lnTo>
                  <a:lnTo>
                    <a:pt x="8055538" y="2297424"/>
                  </a:lnTo>
                  <a:lnTo>
                    <a:pt x="8060762" y="2274569"/>
                  </a:lnTo>
                  <a:lnTo>
                    <a:pt x="8077853" y="2228850"/>
                  </a:lnTo>
                  <a:lnTo>
                    <a:pt x="8089719" y="2182895"/>
                  </a:lnTo>
                  <a:lnTo>
                    <a:pt x="8100699" y="2149546"/>
                  </a:lnTo>
                  <a:lnTo>
                    <a:pt x="8106317" y="2126190"/>
                  </a:lnTo>
                  <a:lnTo>
                    <a:pt x="8111308" y="2109563"/>
                  </a:lnTo>
                  <a:lnTo>
                    <a:pt x="8122805" y="2054658"/>
                  </a:lnTo>
                  <a:lnTo>
                    <a:pt x="8135510" y="2006694"/>
                  </a:lnTo>
                  <a:lnTo>
                    <a:pt x="8149457" y="1951787"/>
                  </a:lnTo>
                  <a:lnTo>
                    <a:pt x="8158359" y="1917064"/>
                  </a:lnTo>
                  <a:lnTo>
                    <a:pt x="8166562" y="1873893"/>
                  </a:lnTo>
                  <a:lnTo>
                    <a:pt x="8184108" y="1826334"/>
                  </a:lnTo>
                  <a:lnTo>
                    <a:pt x="8191991" y="1793779"/>
                  </a:lnTo>
                  <a:lnTo>
                    <a:pt x="8203998" y="1737264"/>
                  </a:lnTo>
                  <a:lnTo>
                    <a:pt x="8216054" y="1680197"/>
                  </a:lnTo>
                  <a:lnTo>
                    <a:pt x="8225607" y="1626632"/>
                  </a:lnTo>
                  <a:lnTo>
                    <a:pt x="8232198" y="1578046"/>
                  </a:lnTo>
                  <a:lnTo>
                    <a:pt x="8239285" y="1531759"/>
                  </a:lnTo>
                  <a:lnTo>
                    <a:pt x="8248541" y="1485928"/>
                  </a:lnTo>
                  <a:lnTo>
                    <a:pt x="8251944" y="1434821"/>
                  </a:lnTo>
                  <a:lnTo>
                    <a:pt x="8252392" y="1382324"/>
                  </a:lnTo>
                  <a:lnTo>
                    <a:pt x="8258515" y="1331103"/>
                  </a:lnTo>
                  <a:lnTo>
                    <a:pt x="8262828" y="1282462"/>
                  </a:lnTo>
                  <a:lnTo>
                    <a:pt x="8263750" y="1232987"/>
                  </a:lnTo>
                  <a:lnTo>
                    <a:pt x="8272918" y="1186146"/>
                  </a:lnTo>
                  <a:lnTo>
                    <a:pt x="8275110" y="1132348"/>
                  </a:lnTo>
                  <a:lnTo>
                    <a:pt x="8278645" y="1105554"/>
                  </a:lnTo>
                  <a:lnTo>
                    <a:pt x="8286038" y="1052286"/>
                  </a:lnTo>
                  <a:lnTo>
                    <a:pt x="8287703" y="1036643"/>
                  </a:lnTo>
                  <a:lnTo>
                    <a:pt x="8300842" y="982999"/>
                  </a:lnTo>
                  <a:lnTo>
                    <a:pt x="8307012" y="960126"/>
                  </a:lnTo>
                  <a:lnTo>
                    <a:pt x="8312227" y="937262"/>
                  </a:lnTo>
                  <a:lnTo>
                    <a:pt x="8318429" y="914400"/>
                  </a:lnTo>
                  <a:lnTo>
                    <a:pt x="8324197" y="868680"/>
                  </a:lnTo>
                  <a:lnTo>
                    <a:pt x="8330019" y="845820"/>
                  </a:lnTo>
                  <a:lnTo>
                    <a:pt x="8335130" y="822960"/>
                  </a:lnTo>
                  <a:lnTo>
                    <a:pt x="8342168" y="798548"/>
                  </a:lnTo>
                  <a:lnTo>
                    <a:pt x="8347059" y="765104"/>
                  </a:lnTo>
                  <a:lnTo>
                    <a:pt x="8353696" y="741258"/>
                  </a:lnTo>
                  <a:lnTo>
                    <a:pt x="8358501" y="707935"/>
                  </a:lnTo>
                  <a:lnTo>
                    <a:pt x="8364313" y="685585"/>
                  </a:lnTo>
                  <a:lnTo>
                    <a:pt x="8367708" y="655527"/>
                  </a:lnTo>
                  <a:lnTo>
                    <a:pt x="8375743" y="624552"/>
                  </a:lnTo>
                  <a:lnTo>
                    <a:pt x="8379138" y="589211"/>
                  </a:lnTo>
                  <a:lnTo>
                    <a:pt x="8385950" y="572232"/>
                  </a:lnTo>
                  <a:lnTo>
                    <a:pt x="8389406" y="516511"/>
                  </a:lnTo>
                  <a:lnTo>
                    <a:pt x="8389617" y="476288"/>
                  </a:lnTo>
                  <a:lnTo>
                    <a:pt x="8388347" y="473735"/>
                  </a:lnTo>
                  <a:lnTo>
                    <a:pt x="8386232" y="472033"/>
                  </a:lnTo>
                  <a:lnTo>
                    <a:pt x="8383551" y="470899"/>
                  </a:lnTo>
                  <a:lnTo>
                    <a:pt x="8381764" y="468873"/>
                  </a:lnTo>
                  <a:lnTo>
                    <a:pt x="8378661" y="458988"/>
                  </a:lnTo>
                  <a:lnTo>
                    <a:pt x="8378192" y="445815"/>
                  </a:lnTo>
                  <a:lnTo>
                    <a:pt x="8366761" y="434340"/>
                  </a:lnTo>
                  <a:lnTo>
                    <a:pt x="8366761" y="401643"/>
                  </a:lnTo>
                  <a:lnTo>
                    <a:pt x="8365490" y="401112"/>
                  </a:lnTo>
                  <a:lnTo>
                    <a:pt x="8356919" y="400190"/>
                  </a:lnTo>
                  <a:lnTo>
                    <a:pt x="8356036" y="396725"/>
                  </a:lnTo>
                  <a:lnTo>
                    <a:pt x="8355469" y="390221"/>
                  </a:lnTo>
                  <a:lnTo>
                    <a:pt x="8345501" y="378920"/>
                  </a:lnTo>
                  <a:lnTo>
                    <a:pt x="8344374" y="371635"/>
                  </a:lnTo>
                  <a:lnTo>
                    <a:pt x="8342947" y="369676"/>
                  </a:lnTo>
                  <a:lnTo>
                    <a:pt x="8340725" y="368371"/>
                  </a:lnTo>
                  <a:lnTo>
                    <a:pt x="8337973" y="367501"/>
                  </a:lnTo>
                  <a:lnTo>
                    <a:pt x="8336139" y="365651"/>
                  </a:lnTo>
                  <a:lnTo>
                    <a:pt x="8334101" y="360208"/>
                  </a:lnTo>
                  <a:lnTo>
                    <a:pt x="8332287" y="358249"/>
                  </a:lnTo>
                  <a:lnTo>
                    <a:pt x="8326886" y="356072"/>
                  </a:lnTo>
                  <a:lnTo>
                    <a:pt x="8324937" y="354221"/>
                  </a:lnTo>
                  <a:lnTo>
                    <a:pt x="8311351" y="333575"/>
                  </a:lnTo>
                  <a:lnTo>
                    <a:pt x="8268647" y="289238"/>
                  </a:lnTo>
                  <a:lnTo>
                    <a:pt x="8266004" y="281797"/>
                  </a:lnTo>
                  <a:lnTo>
                    <a:pt x="8264029" y="279304"/>
                  </a:lnTo>
                  <a:lnTo>
                    <a:pt x="8256453" y="274527"/>
                  </a:lnTo>
                  <a:lnTo>
                    <a:pt x="8242193" y="251602"/>
                  </a:lnTo>
                  <a:lnTo>
                    <a:pt x="8241547" y="246019"/>
                  </a:lnTo>
                  <a:lnTo>
                    <a:pt x="8237872" y="239306"/>
                  </a:lnTo>
                  <a:lnTo>
                    <a:pt x="8222068" y="219893"/>
                  </a:lnTo>
                  <a:lnTo>
                    <a:pt x="8219902" y="212877"/>
                  </a:lnTo>
                  <a:lnTo>
                    <a:pt x="8218055" y="210498"/>
                  </a:lnTo>
                  <a:lnTo>
                    <a:pt x="8212616" y="207855"/>
                  </a:lnTo>
                  <a:lnTo>
                    <a:pt x="8210657" y="205880"/>
                  </a:lnTo>
                  <a:lnTo>
                    <a:pt x="8205814" y="194223"/>
                  </a:lnTo>
                  <a:lnTo>
                    <a:pt x="8178326" y="165898"/>
                  </a:lnTo>
                  <a:lnTo>
                    <a:pt x="8171675" y="162633"/>
                  </a:lnTo>
                  <a:lnTo>
                    <a:pt x="8149509" y="154105"/>
                  </a:lnTo>
                  <a:lnTo>
                    <a:pt x="8127222" y="140270"/>
                  </a:lnTo>
                  <a:lnTo>
                    <a:pt x="8080559" y="128156"/>
                  </a:lnTo>
                  <a:lnTo>
                    <a:pt x="8059566" y="117413"/>
                  </a:lnTo>
                  <a:lnTo>
                    <a:pt x="8003048" y="97327"/>
                  </a:lnTo>
                  <a:lnTo>
                    <a:pt x="7947144" y="75684"/>
                  </a:lnTo>
                  <a:lnTo>
                    <a:pt x="7894289" y="61141"/>
                  </a:lnTo>
                  <a:lnTo>
                    <a:pt x="7840979" y="48337"/>
                  </a:lnTo>
                  <a:lnTo>
                    <a:pt x="7795261" y="42563"/>
                  </a:lnTo>
                  <a:lnTo>
                    <a:pt x="7769013" y="36741"/>
                  </a:lnTo>
                  <a:lnTo>
                    <a:pt x="7715956" y="31119"/>
                  </a:lnTo>
                  <a:lnTo>
                    <a:pt x="7689213" y="25307"/>
                  </a:lnTo>
                  <a:lnTo>
                    <a:pt x="7632578" y="19688"/>
                  </a:lnTo>
                  <a:lnTo>
                    <a:pt x="7577739" y="12518"/>
                  </a:lnTo>
                  <a:lnTo>
                    <a:pt x="7520894" y="5505"/>
                  </a:lnTo>
                  <a:lnTo>
                    <a:pt x="7463784" y="725"/>
                  </a:lnTo>
                  <a:lnTo>
                    <a:pt x="7406639" y="96"/>
                  </a:lnTo>
                  <a:lnTo>
                    <a:pt x="7349489" y="12"/>
                  </a:lnTo>
                  <a:lnTo>
                    <a:pt x="7292339" y="2"/>
                  </a:lnTo>
                  <a:lnTo>
                    <a:pt x="7235189" y="0"/>
                  </a:lnTo>
                  <a:lnTo>
                    <a:pt x="7186084" y="0"/>
                  </a:lnTo>
                  <a:lnTo>
                    <a:pt x="7133909" y="6068"/>
                  </a:lnTo>
                  <a:lnTo>
                    <a:pt x="7086914" y="10371"/>
                  </a:lnTo>
                  <a:lnTo>
                    <a:pt x="7037555" y="11221"/>
                  </a:lnTo>
                  <a:lnTo>
                    <a:pt x="6985331" y="17456"/>
                  </a:lnTo>
                  <a:lnTo>
                    <a:pt x="6929201" y="21793"/>
                  </a:lnTo>
                  <a:lnTo>
                    <a:pt x="6872582" y="22649"/>
                  </a:lnTo>
                  <a:lnTo>
                    <a:pt x="6818265" y="22818"/>
                  </a:lnTo>
                  <a:lnTo>
                    <a:pt x="6766472" y="30707"/>
                  </a:lnTo>
                  <a:lnTo>
                    <a:pt x="6712027" y="33582"/>
                  </a:lnTo>
                  <a:lnTo>
                    <a:pt x="6658139" y="34150"/>
                  </a:lnTo>
                  <a:lnTo>
                    <a:pt x="6613644" y="40316"/>
                  </a:lnTo>
                  <a:lnTo>
                    <a:pt x="6560954" y="44653"/>
                  </a:lnTo>
                  <a:lnTo>
                    <a:pt x="6517821" y="46674"/>
                  </a:lnTo>
                  <a:lnTo>
                    <a:pt x="6472867" y="53481"/>
                  </a:lnTo>
                  <a:lnTo>
                    <a:pt x="6427374" y="57333"/>
                  </a:lnTo>
                  <a:lnTo>
                    <a:pt x="6382992" y="64683"/>
                  </a:lnTo>
                  <a:lnTo>
                    <a:pt x="6329831" y="67810"/>
                  </a:lnTo>
                  <a:lnTo>
                    <a:pt x="6285792" y="71738"/>
                  </a:lnTo>
                  <a:lnTo>
                    <a:pt x="6240569" y="77559"/>
                  </a:lnTo>
                  <a:lnTo>
                    <a:pt x="6194998" y="79284"/>
                  </a:lnTo>
                  <a:lnTo>
                    <a:pt x="6140155" y="85934"/>
                  </a:lnTo>
                  <a:lnTo>
                    <a:pt x="6083509" y="90352"/>
                  </a:lnTo>
                  <a:lnTo>
                    <a:pt x="6026787" y="94612"/>
                  </a:lnTo>
                  <a:lnTo>
                    <a:pt x="5972450" y="101239"/>
                  </a:lnTo>
                  <a:lnTo>
                    <a:pt x="5927877" y="102387"/>
                  </a:lnTo>
                  <a:lnTo>
                    <a:pt x="5875160" y="110630"/>
                  </a:lnTo>
                  <a:lnTo>
                    <a:pt x="5832022" y="113213"/>
                  </a:lnTo>
                  <a:lnTo>
                    <a:pt x="5775322" y="114085"/>
                  </a:lnTo>
                  <a:lnTo>
                    <a:pt x="5720989" y="114258"/>
                  </a:lnTo>
                  <a:lnTo>
                    <a:pt x="5676417" y="120355"/>
                  </a:lnTo>
                  <a:lnTo>
                    <a:pt x="5624969" y="124668"/>
                  </a:lnTo>
                  <a:lnTo>
                    <a:pt x="5574732" y="125520"/>
                  </a:lnTo>
                  <a:lnTo>
                    <a:pt x="5522334" y="125689"/>
                  </a:lnTo>
                  <a:lnTo>
                    <a:pt x="5467440" y="133577"/>
                  </a:lnTo>
                  <a:lnTo>
                    <a:pt x="5415204" y="136452"/>
                  </a:lnTo>
                  <a:lnTo>
                    <a:pt x="5362411" y="137020"/>
                  </a:lnTo>
                  <a:lnTo>
                    <a:pt x="5307439" y="137132"/>
                  </a:lnTo>
                  <a:lnTo>
                    <a:pt x="5258574" y="137155"/>
                  </a:lnTo>
                  <a:lnTo>
                    <a:pt x="5206165" y="143227"/>
                  </a:lnTo>
                  <a:lnTo>
                    <a:pt x="5161926" y="147001"/>
                  </a:lnTo>
                  <a:lnTo>
                    <a:pt x="5109322" y="148276"/>
                  </a:lnTo>
                  <a:lnTo>
                    <a:pt x="5066204" y="148497"/>
                  </a:lnTo>
                  <a:lnTo>
                    <a:pt x="5009511" y="148572"/>
                  </a:lnTo>
                  <a:lnTo>
                    <a:pt x="4955178" y="154654"/>
                  </a:lnTo>
                  <a:lnTo>
                    <a:pt x="4903383" y="158960"/>
                  </a:lnTo>
                  <a:lnTo>
                    <a:pt x="4860405" y="159706"/>
                  </a:lnTo>
                  <a:lnTo>
                    <a:pt x="4803759" y="163344"/>
                  </a:lnTo>
                  <a:lnTo>
                    <a:pt x="4749436" y="169849"/>
                  </a:lnTo>
                  <a:lnTo>
                    <a:pt x="4697643" y="172404"/>
                  </a:lnTo>
                  <a:lnTo>
                    <a:pt x="4654665" y="179211"/>
                  </a:lnTo>
                  <a:lnTo>
                    <a:pt x="4609758" y="181793"/>
                  </a:lnTo>
                  <a:lnTo>
                    <a:pt x="4564279" y="182558"/>
                  </a:lnTo>
                  <a:lnTo>
                    <a:pt x="4519900" y="184055"/>
                  </a:lnTo>
                  <a:lnTo>
                    <a:pt x="4466741" y="191908"/>
                  </a:lnTo>
                  <a:lnTo>
                    <a:pt x="4422702" y="193598"/>
                  </a:lnTo>
                  <a:lnTo>
                    <a:pt x="4377480" y="197486"/>
                  </a:lnTo>
                  <a:lnTo>
                    <a:pt x="4322756" y="204109"/>
                  </a:lnTo>
                  <a:lnTo>
                    <a:pt x="4266133" y="206688"/>
                  </a:lnTo>
                  <a:lnTo>
                    <a:pt x="4221164" y="213500"/>
                  </a:lnTo>
                  <a:lnTo>
                    <a:pt x="4175666" y="216083"/>
                  </a:lnTo>
                  <a:lnTo>
                    <a:pt x="4131282" y="218118"/>
                  </a:lnTo>
                  <a:lnTo>
                    <a:pt x="4078122" y="226153"/>
                  </a:lnTo>
                  <a:lnTo>
                    <a:pt x="4034082" y="227875"/>
                  </a:lnTo>
                  <a:lnTo>
                    <a:pt x="3988860" y="228385"/>
                  </a:lnTo>
                  <a:lnTo>
                    <a:pt x="3934136" y="228558"/>
                  </a:lnTo>
                  <a:lnTo>
                    <a:pt x="3877513" y="236447"/>
                  </a:lnTo>
                  <a:lnTo>
                    <a:pt x="3832544" y="238968"/>
                  </a:lnTo>
                  <a:lnTo>
                    <a:pt x="3787046" y="240985"/>
                  </a:lnTo>
                  <a:lnTo>
                    <a:pt x="3741392" y="247792"/>
                  </a:lnTo>
                  <a:lnTo>
                    <a:pt x="3695692" y="250373"/>
                  </a:lnTo>
                  <a:lnTo>
                    <a:pt x="3649978" y="251138"/>
                  </a:lnTo>
                  <a:lnTo>
                    <a:pt x="3604259" y="252635"/>
                  </a:lnTo>
                  <a:lnTo>
                    <a:pt x="3559810" y="259287"/>
                  </a:lnTo>
                  <a:lnTo>
                    <a:pt x="3506627" y="262178"/>
                  </a:lnTo>
                  <a:lnTo>
                    <a:pt x="3462584" y="262679"/>
                  </a:lnTo>
                  <a:lnTo>
                    <a:pt x="3417360" y="262828"/>
                  </a:lnTo>
                  <a:lnTo>
                    <a:pt x="3362637" y="262878"/>
                  </a:lnTo>
                  <a:lnTo>
                    <a:pt x="3306013" y="270743"/>
                  </a:lnTo>
                  <a:lnTo>
                    <a:pt x="3261044" y="273260"/>
                  </a:lnTo>
                  <a:lnTo>
                    <a:pt x="3215546" y="274006"/>
                  </a:lnTo>
                  <a:lnTo>
                    <a:pt x="3171162" y="274227"/>
                  </a:lnTo>
                  <a:lnTo>
                    <a:pt x="3118001" y="274301"/>
                  </a:lnTo>
                  <a:lnTo>
                    <a:pt x="3073962" y="274314"/>
                  </a:lnTo>
                  <a:lnTo>
                    <a:pt x="3028740" y="274319"/>
                  </a:lnTo>
                  <a:lnTo>
                    <a:pt x="2983168" y="274320"/>
                  </a:lnTo>
                  <a:lnTo>
                    <a:pt x="2928325" y="274320"/>
                  </a:lnTo>
                  <a:lnTo>
                    <a:pt x="2871679" y="274320"/>
                  </a:lnTo>
                  <a:lnTo>
                    <a:pt x="2814957" y="274320"/>
                  </a:lnTo>
                  <a:lnTo>
                    <a:pt x="2760619" y="274320"/>
                  </a:lnTo>
                  <a:lnTo>
                    <a:pt x="2708823" y="266465"/>
                  </a:lnTo>
                  <a:lnTo>
                    <a:pt x="2654377" y="263596"/>
                  </a:lnTo>
                  <a:lnTo>
                    <a:pt x="2600489" y="263030"/>
                  </a:lnTo>
                  <a:lnTo>
                    <a:pt x="2548781" y="262917"/>
                  </a:lnTo>
                  <a:lnTo>
                    <a:pt x="2505819" y="262898"/>
                  </a:lnTo>
                  <a:lnTo>
                    <a:pt x="2449177" y="259505"/>
                  </a:lnTo>
                  <a:lnTo>
                    <a:pt x="2394856" y="253049"/>
                  </a:lnTo>
                  <a:lnTo>
                    <a:pt x="2350286" y="251931"/>
                  </a:lnTo>
                  <a:lnTo>
                    <a:pt x="2297570" y="251553"/>
                  </a:lnTo>
                  <a:lnTo>
                    <a:pt x="2242942" y="251478"/>
                  </a:lnTo>
                  <a:lnTo>
                    <a:pt x="2189018" y="251464"/>
                  </a:lnTo>
                  <a:lnTo>
                    <a:pt x="2138573" y="243605"/>
                  </a:lnTo>
                  <a:lnTo>
                    <a:pt x="2088533" y="240736"/>
                  </a:lnTo>
                  <a:lnTo>
                    <a:pt x="2036174" y="240169"/>
                  </a:lnTo>
                  <a:lnTo>
                    <a:pt x="1980018" y="240058"/>
                  </a:lnTo>
                  <a:lnTo>
                    <a:pt x="1923393" y="236649"/>
                  </a:lnTo>
                  <a:lnTo>
                    <a:pt x="1869075" y="230190"/>
                  </a:lnTo>
                  <a:lnTo>
                    <a:pt x="1817282" y="228914"/>
                  </a:lnTo>
                  <a:lnTo>
                    <a:pt x="1762837" y="228662"/>
                  </a:lnTo>
                  <a:lnTo>
                    <a:pt x="1726705" y="225232"/>
                  </a:lnTo>
                  <a:lnTo>
                    <a:pt x="1680363" y="218763"/>
                  </a:lnTo>
                  <a:lnTo>
                    <a:pt x="1626665" y="217485"/>
                  </a:lnTo>
                  <a:lnTo>
                    <a:pt x="1578052" y="217232"/>
                  </a:lnTo>
                  <a:lnTo>
                    <a:pt x="1531761" y="217182"/>
                  </a:lnTo>
                  <a:lnTo>
                    <a:pt x="1478073" y="210587"/>
                  </a:lnTo>
                  <a:lnTo>
                    <a:pt x="1429462" y="215493"/>
                  </a:lnTo>
                  <a:lnTo>
                    <a:pt x="1377103" y="216839"/>
                  </a:lnTo>
                  <a:lnTo>
                    <a:pt x="1320737" y="217072"/>
                  </a:lnTo>
                  <a:lnTo>
                    <a:pt x="1273980" y="217141"/>
                  </a:lnTo>
                  <a:lnTo>
                    <a:pt x="1224047" y="217164"/>
                  </a:lnTo>
                  <a:lnTo>
                    <a:pt x="1177495" y="217169"/>
                  </a:lnTo>
                  <a:lnTo>
                    <a:pt x="1131610" y="217170"/>
                  </a:lnTo>
                  <a:lnTo>
                    <a:pt x="1082048" y="217170"/>
                  </a:lnTo>
                  <a:lnTo>
                    <a:pt x="1027997" y="218440"/>
                  </a:lnTo>
                  <a:lnTo>
                    <a:pt x="982348" y="225025"/>
                  </a:lnTo>
                  <a:lnTo>
                    <a:pt x="926066" y="227541"/>
                  </a:lnTo>
                  <a:lnTo>
                    <a:pt x="870984" y="228391"/>
                  </a:lnTo>
                  <a:lnTo>
                    <a:pt x="819689" y="228572"/>
                  </a:lnTo>
                  <a:lnTo>
                    <a:pt x="771447" y="228596"/>
                  </a:lnTo>
                  <a:lnTo>
                    <a:pt x="722714" y="228600"/>
                  </a:lnTo>
                  <a:lnTo>
                    <a:pt x="674480" y="228600"/>
                  </a:lnTo>
                  <a:lnTo>
                    <a:pt x="617449" y="228600"/>
                  </a:lnTo>
                  <a:lnTo>
                    <a:pt x="568133" y="228600"/>
                  </a:lnTo>
                  <a:lnTo>
                    <a:pt x="515058" y="228600"/>
                  </a:lnTo>
                  <a:lnTo>
                    <a:pt x="500695" y="227330"/>
                  </a:lnTo>
                  <a:lnTo>
                    <a:pt x="477739" y="219553"/>
                  </a:lnTo>
                  <a:lnTo>
                    <a:pt x="426584" y="217310"/>
                  </a:lnTo>
                  <a:lnTo>
                    <a:pt x="374801" y="217176"/>
                  </a:lnTo>
                  <a:lnTo>
                    <a:pt x="323992" y="217170"/>
                  </a:lnTo>
                  <a:lnTo>
                    <a:pt x="270625" y="217170"/>
                  </a:lnTo>
                  <a:lnTo>
                    <a:pt x="214994" y="217170"/>
                  </a:lnTo>
                  <a:lnTo>
                    <a:pt x="160745" y="217170"/>
                  </a:lnTo>
                  <a:lnTo>
                    <a:pt x="107002" y="217170"/>
                  </a:lnTo>
                  <a:lnTo>
                    <a:pt x="53341" y="217170"/>
                  </a:lnTo>
                  <a:lnTo>
                    <a:pt x="45720" y="220557"/>
                  </a:lnTo>
                  <a:lnTo>
                    <a:pt x="38100" y="225025"/>
                  </a:lnTo>
                  <a:lnTo>
                    <a:pt x="22860" y="227894"/>
                  </a:lnTo>
                  <a:lnTo>
                    <a:pt x="19050" y="228129"/>
                  </a:lnTo>
                  <a:lnTo>
                    <a:pt x="11430" y="231777"/>
                  </a:lnTo>
                  <a:lnTo>
                    <a:pt x="669" y="239547"/>
                  </a:lnTo>
                  <a:lnTo>
                    <a:pt x="0" y="2514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89"/>
            <p:cNvSpPr/>
            <p:nvPr/>
          </p:nvSpPr>
          <p:spPr>
            <a:xfrm>
              <a:off x="2891790" y="1828800"/>
              <a:ext cx="1965961" cy="262891"/>
            </a:xfrm>
            <a:custGeom>
              <a:avLst/>
              <a:gdLst/>
              <a:ahLst/>
              <a:cxnLst/>
              <a:rect l="0" t="0" r="0" b="0"/>
              <a:pathLst>
                <a:path w="1965961" h="262891">
                  <a:moveTo>
                    <a:pt x="0" y="160020"/>
                  </a:moveTo>
                  <a:lnTo>
                    <a:pt x="51140" y="160020"/>
                  </a:lnTo>
                  <a:lnTo>
                    <a:pt x="95391" y="158750"/>
                  </a:lnTo>
                  <a:lnTo>
                    <a:pt x="142252" y="149649"/>
                  </a:lnTo>
                  <a:lnTo>
                    <a:pt x="194981" y="142662"/>
                  </a:lnTo>
                  <a:lnTo>
                    <a:pt x="242502" y="137884"/>
                  </a:lnTo>
                  <a:lnTo>
                    <a:pt x="292306" y="137303"/>
                  </a:lnTo>
                  <a:lnTo>
                    <a:pt x="341937" y="135918"/>
                  </a:lnTo>
                  <a:lnTo>
                    <a:pt x="391816" y="128119"/>
                  </a:lnTo>
                  <a:lnTo>
                    <a:pt x="444144" y="126202"/>
                  </a:lnTo>
                  <a:lnTo>
                    <a:pt x="500294" y="125823"/>
                  </a:lnTo>
                  <a:lnTo>
                    <a:pt x="546451" y="124488"/>
                  </a:lnTo>
                  <a:lnTo>
                    <a:pt x="598509" y="117883"/>
                  </a:lnTo>
                  <a:lnTo>
                    <a:pt x="646672" y="115362"/>
                  </a:lnTo>
                  <a:lnTo>
                    <a:pt x="693115" y="114615"/>
                  </a:lnTo>
                  <a:lnTo>
                    <a:pt x="740320" y="113123"/>
                  </a:lnTo>
                  <a:lnTo>
                    <a:pt x="792689" y="106472"/>
                  </a:lnTo>
                  <a:lnTo>
                    <a:pt x="842213" y="103937"/>
                  </a:lnTo>
                  <a:lnTo>
                    <a:pt x="895269" y="103186"/>
                  </a:lnTo>
                  <a:lnTo>
                    <a:pt x="944997" y="102964"/>
                  </a:lnTo>
                  <a:lnTo>
                    <a:pt x="999383" y="101628"/>
                  </a:lnTo>
                  <a:lnTo>
                    <a:pt x="1055715" y="95023"/>
                  </a:lnTo>
                  <a:lnTo>
                    <a:pt x="1111352" y="92502"/>
                  </a:lnTo>
                  <a:lnTo>
                    <a:pt x="1161845" y="91754"/>
                  </a:lnTo>
                  <a:lnTo>
                    <a:pt x="1216458" y="91533"/>
                  </a:lnTo>
                  <a:lnTo>
                    <a:pt x="1272857" y="91468"/>
                  </a:lnTo>
                  <a:lnTo>
                    <a:pt x="1328514" y="91448"/>
                  </a:lnTo>
                  <a:lnTo>
                    <a:pt x="1377743" y="91442"/>
                  </a:lnTo>
                  <a:lnTo>
                    <a:pt x="1424502" y="91441"/>
                  </a:lnTo>
                  <a:lnTo>
                    <a:pt x="1470531" y="91440"/>
                  </a:lnTo>
                  <a:lnTo>
                    <a:pt x="1515072" y="91440"/>
                  </a:lnTo>
                  <a:lnTo>
                    <a:pt x="1564899" y="91440"/>
                  </a:lnTo>
                  <a:lnTo>
                    <a:pt x="1611430" y="91440"/>
                  </a:lnTo>
                  <a:lnTo>
                    <a:pt x="1657311" y="91440"/>
                  </a:lnTo>
                  <a:lnTo>
                    <a:pt x="1703062" y="91440"/>
                  </a:lnTo>
                  <a:lnTo>
                    <a:pt x="1758949" y="92710"/>
                  </a:lnTo>
                  <a:lnTo>
                    <a:pt x="1809304" y="101811"/>
                  </a:lnTo>
                  <a:lnTo>
                    <a:pt x="1863064" y="102808"/>
                  </a:lnTo>
                  <a:lnTo>
                    <a:pt x="1920152" y="102870"/>
                  </a:lnTo>
                  <a:lnTo>
                    <a:pt x="1943088" y="102870"/>
                  </a:lnTo>
                  <a:lnTo>
                    <a:pt x="1937028" y="102870"/>
                  </a:lnTo>
                  <a:lnTo>
                    <a:pt x="1935242" y="101600"/>
                  </a:lnTo>
                  <a:lnTo>
                    <a:pt x="1934051" y="99483"/>
                  </a:lnTo>
                  <a:lnTo>
                    <a:pt x="1933258" y="96802"/>
                  </a:lnTo>
                  <a:lnTo>
                    <a:pt x="1931458" y="95015"/>
                  </a:lnTo>
                  <a:lnTo>
                    <a:pt x="1920122" y="90484"/>
                  </a:lnTo>
                  <a:lnTo>
                    <a:pt x="1911456" y="83678"/>
                  </a:lnTo>
                  <a:lnTo>
                    <a:pt x="1900845" y="79827"/>
                  </a:lnTo>
                  <a:lnTo>
                    <a:pt x="1889658" y="72477"/>
                  </a:lnTo>
                  <a:lnTo>
                    <a:pt x="1882095" y="70312"/>
                  </a:lnTo>
                  <a:lnTo>
                    <a:pt x="1879570" y="68465"/>
                  </a:lnTo>
                  <a:lnTo>
                    <a:pt x="1877886" y="65963"/>
                  </a:lnTo>
                  <a:lnTo>
                    <a:pt x="1874746" y="59797"/>
                  </a:lnTo>
                  <a:lnTo>
                    <a:pt x="1869117" y="52823"/>
                  </a:lnTo>
                  <a:lnTo>
                    <a:pt x="1862382" y="48877"/>
                  </a:lnTo>
                  <a:lnTo>
                    <a:pt x="1855156" y="45853"/>
                  </a:lnTo>
                  <a:lnTo>
                    <a:pt x="1843947" y="38281"/>
                  </a:lnTo>
                  <a:lnTo>
                    <a:pt x="1832582" y="34202"/>
                  </a:lnTo>
                  <a:lnTo>
                    <a:pt x="1821172" y="26785"/>
                  </a:lnTo>
                  <a:lnTo>
                    <a:pt x="1809748" y="22753"/>
                  </a:lnTo>
                  <a:lnTo>
                    <a:pt x="1798319" y="15349"/>
                  </a:lnTo>
                  <a:lnTo>
                    <a:pt x="1786890" y="11321"/>
                  </a:lnTo>
                  <a:lnTo>
                    <a:pt x="1773908" y="1742"/>
                  </a:lnTo>
                  <a:lnTo>
                    <a:pt x="1760224" y="0"/>
                  </a:lnTo>
                  <a:lnTo>
                    <a:pt x="1766289" y="0"/>
                  </a:lnTo>
                  <a:lnTo>
                    <a:pt x="1768076" y="1270"/>
                  </a:lnTo>
                  <a:lnTo>
                    <a:pt x="1769268" y="3387"/>
                  </a:lnTo>
                  <a:lnTo>
                    <a:pt x="1770062" y="6068"/>
                  </a:lnTo>
                  <a:lnTo>
                    <a:pt x="1771861" y="7855"/>
                  </a:lnTo>
                  <a:lnTo>
                    <a:pt x="1783874" y="14111"/>
                  </a:lnTo>
                  <a:lnTo>
                    <a:pt x="1823962" y="40745"/>
                  </a:lnTo>
                  <a:lnTo>
                    <a:pt x="1860647" y="57862"/>
                  </a:lnTo>
                  <a:lnTo>
                    <a:pt x="1912827" y="99068"/>
                  </a:lnTo>
                  <a:lnTo>
                    <a:pt x="1958798" y="141441"/>
                  </a:lnTo>
                  <a:lnTo>
                    <a:pt x="1962777" y="148799"/>
                  </a:lnTo>
                  <a:lnTo>
                    <a:pt x="1965774" y="159363"/>
                  </a:lnTo>
                  <a:lnTo>
                    <a:pt x="1965960" y="181279"/>
                  </a:lnTo>
                  <a:lnTo>
                    <a:pt x="1964690" y="181812"/>
                  </a:lnTo>
                  <a:lnTo>
                    <a:pt x="1959892" y="182406"/>
                  </a:lnTo>
                  <a:lnTo>
                    <a:pt x="1953527" y="186056"/>
                  </a:lnTo>
                  <a:lnTo>
                    <a:pt x="1946464" y="190641"/>
                  </a:lnTo>
                  <a:lnTo>
                    <a:pt x="1935348" y="194493"/>
                  </a:lnTo>
                  <a:lnTo>
                    <a:pt x="1922741" y="201843"/>
                  </a:lnTo>
                  <a:lnTo>
                    <a:pt x="1904753" y="205855"/>
                  </a:lnTo>
                  <a:lnTo>
                    <a:pt x="1889546" y="213253"/>
                  </a:lnTo>
                  <a:lnTo>
                    <a:pt x="1870788" y="217279"/>
                  </a:lnTo>
                  <a:lnTo>
                    <a:pt x="1856622" y="225951"/>
                  </a:lnTo>
                  <a:lnTo>
                    <a:pt x="1848362" y="232926"/>
                  </a:lnTo>
                  <a:lnTo>
                    <a:pt x="1837071" y="236873"/>
                  </a:lnTo>
                  <a:lnTo>
                    <a:pt x="1824856" y="239897"/>
                  </a:lnTo>
                  <a:lnTo>
                    <a:pt x="1809569" y="247469"/>
                  </a:lnTo>
                  <a:lnTo>
                    <a:pt x="1776615" y="252380"/>
                  </a:lnTo>
                  <a:lnTo>
                    <a:pt x="1760448" y="260438"/>
                  </a:lnTo>
                  <a:lnTo>
                    <a:pt x="1737360" y="262890"/>
                  </a:lnTo>
                  <a:lnTo>
                    <a:pt x="1748790" y="2628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90"/>
            <p:cNvSpPr/>
            <p:nvPr/>
          </p:nvSpPr>
          <p:spPr>
            <a:xfrm>
              <a:off x="3589020" y="2434590"/>
              <a:ext cx="1051547" cy="285751"/>
            </a:xfrm>
            <a:custGeom>
              <a:avLst/>
              <a:gdLst/>
              <a:ahLst/>
              <a:cxnLst/>
              <a:rect l="0" t="0" r="0" b="0"/>
              <a:pathLst>
                <a:path w="1051547" h="285751">
                  <a:moveTo>
                    <a:pt x="0" y="114300"/>
                  </a:moveTo>
                  <a:lnTo>
                    <a:pt x="38159" y="114300"/>
                  </a:lnTo>
                  <a:lnTo>
                    <a:pt x="45746" y="117686"/>
                  </a:lnTo>
                  <a:lnTo>
                    <a:pt x="53351" y="122155"/>
                  </a:lnTo>
                  <a:lnTo>
                    <a:pt x="68582" y="125024"/>
                  </a:lnTo>
                  <a:lnTo>
                    <a:pt x="89888" y="125590"/>
                  </a:lnTo>
                  <a:lnTo>
                    <a:pt x="146428" y="114767"/>
                  </a:lnTo>
                  <a:lnTo>
                    <a:pt x="200486" y="114341"/>
                  </a:lnTo>
                  <a:lnTo>
                    <a:pt x="253591" y="114304"/>
                  </a:lnTo>
                  <a:lnTo>
                    <a:pt x="305504" y="114300"/>
                  </a:lnTo>
                  <a:lnTo>
                    <a:pt x="355426" y="113030"/>
                  </a:lnTo>
                  <a:lnTo>
                    <a:pt x="411624" y="104459"/>
                  </a:lnTo>
                  <a:lnTo>
                    <a:pt x="465262" y="103079"/>
                  </a:lnTo>
                  <a:lnTo>
                    <a:pt x="515412" y="102898"/>
                  </a:lnTo>
                  <a:lnTo>
                    <a:pt x="571640" y="102874"/>
                  </a:lnTo>
                  <a:lnTo>
                    <a:pt x="628668" y="102871"/>
                  </a:lnTo>
                  <a:lnTo>
                    <a:pt x="684532" y="102870"/>
                  </a:lnTo>
                  <a:lnTo>
                    <a:pt x="733109" y="102870"/>
                  </a:lnTo>
                  <a:lnTo>
                    <a:pt x="785493" y="102870"/>
                  </a:lnTo>
                  <a:lnTo>
                    <a:pt x="841824" y="102870"/>
                  </a:lnTo>
                  <a:lnTo>
                    <a:pt x="893916" y="113594"/>
                  </a:lnTo>
                  <a:lnTo>
                    <a:pt x="950754" y="114288"/>
                  </a:lnTo>
                  <a:lnTo>
                    <a:pt x="975207" y="114299"/>
                  </a:lnTo>
                  <a:lnTo>
                    <a:pt x="977798" y="113029"/>
                  </a:lnTo>
                  <a:lnTo>
                    <a:pt x="979525" y="110913"/>
                  </a:lnTo>
                  <a:lnTo>
                    <a:pt x="980677" y="108232"/>
                  </a:lnTo>
                  <a:lnTo>
                    <a:pt x="982714" y="106445"/>
                  </a:lnTo>
                  <a:lnTo>
                    <a:pt x="993879" y="103009"/>
                  </a:lnTo>
                  <a:lnTo>
                    <a:pt x="1005798" y="102870"/>
                  </a:lnTo>
                  <a:lnTo>
                    <a:pt x="1005839" y="85843"/>
                  </a:lnTo>
                  <a:lnTo>
                    <a:pt x="1004569" y="83899"/>
                  </a:lnTo>
                  <a:lnTo>
                    <a:pt x="1002453" y="82602"/>
                  </a:lnTo>
                  <a:lnTo>
                    <a:pt x="999772" y="81738"/>
                  </a:lnTo>
                  <a:lnTo>
                    <a:pt x="997985" y="79892"/>
                  </a:lnTo>
                  <a:lnTo>
                    <a:pt x="995999" y="74454"/>
                  </a:lnTo>
                  <a:lnTo>
                    <a:pt x="994199" y="72496"/>
                  </a:lnTo>
                  <a:lnTo>
                    <a:pt x="988813" y="70320"/>
                  </a:lnTo>
                  <a:lnTo>
                    <a:pt x="986869" y="68470"/>
                  </a:lnTo>
                  <a:lnTo>
                    <a:pt x="984709" y="63028"/>
                  </a:lnTo>
                  <a:lnTo>
                    <a:pt x="982862" y="61069"/>
                  </a:lnTo>
                  <a:lnTo>
                    <a:pt x="967223" y="51598"/>
                  </a:lnTo>
                  <a:lnTo>
                    <a:pt x="963277" y="44946"/>
                  </a:lnTo>
                  <a:lnTo>
                    <a:pt x="962225" y="41394"/>
                  </a:lnTo>
                  <a:lnTo>
                    <a:pt x="960253" y="39026"/>
                  </a:lnTo>
                  <a:lnTo>
                    <a:pt x="937045" y="25521"/>
                  </a:lnTo>
                  <a:lnTo>
                    <a:pt x="933307" y="24634"/>
                  </a:lnTo>
                  <a:lnTo>
                    <a:pt x="914381" y="14047"/>
                  </a:lnTo>
                  <a:lnTo>
                    <a:pt x="905224" y="11947"/>
                  </a:lnTo>
                  <a:lnTo>
                    <a:pt x="894290" y="3677"/>
                  </a:lnTo>
                  <a:lnTo>
                    <a:pt x="880110" y="0"/>
                  </a:lnTo>
                  <a:lnTo>
                    <a:pt x="889952" y="9841"/>
                  </a:lnTo>
                  <a:lnTo>
                    <a:pt x="900351" y="12386"/>
                  </a:lnTo>
                  <a:lnTo>
                    <a:pt x="912213" y="19192"/>
                  </a:lnTo>
                  <a:lnTo>
                    <a:pt x="929980" y="23043"/>
                  </a:lnTo>
                  <a:lnTo>
                    <a:pt x="943851" y="31663"/>
                  </a:lnTo>
                  <a:lnTo>
                    <a:pt x="967650" y="52174"/>
                  </a:lnTo>
                  <a:lnTo>
                    <a:pt x="982962" y="59554"/>
                  </a:lnTo>
                  <a:lnTo>
                    <a:pt x="1039895" y="114067"/>
                  </a:lnTo>
                  <a:lnTo>
                    <a:pt x="1045529" y="119700"/>
                  </a:lnTo>
                  <a:lnTo>
                    <a:pt x="1048879" y="126437"/>
                  </a:lnTo>
                  <a:lnTo>
                    <a:pt x="1051325" y="148652"/>
                  </a:lnTo>
                  <a:lnTo>
                    <a:pt x="1051546" y="165423"/>
                  </a:lnTo>
                  <a:lnTo>
                    <a:pt x="1050281" y="167432"/>
                  </a:lnTo>
                  <a:lnTo>
                    <a:pt x="1048167" y="168771"/>
                  </a:lnTo>
                  <a:lnTo>
                    <a:pt x="1045488" y="169664"/>
                  </a:lnTo>
                  <a:lnTo>
                    <a:pt x="1026229" y="185491"/>
                  </a:lnTo>
                  <a:lnTo>
                    <a:pt x="1009325" y="201004"/>
                  </a:lnTo>
                  <a:lnTo>
                    <a:pt x="998124" y="204337"/>
                  </a:lnTo>
                  <a:lnTo>
                    <a:pt x="990557" y="205116"/>
                  </a:lnTo>
                  <a:lnTo>
                    <a:pt x="982961" y="208849"/>
                  </a:lnTo>
                  <a:lnTo>
                    <a:pt x="979157" y="211623"/>
                  </a:lnTo>
                  <a:lnTo>
                    <a:pt x="929954" y="227445"/>
                  </a:lnTo>
                  <a:lnTo>
                    <a:pt x="922159" y="228086"/>
                  </a:lnTo>
                  <a:lnTo>
                    <a:pt x="914462" y="231758"/>
                  </a:lnTo>
                  <a:lnTo>
                    <a:pt x="906808" y="236354"/>
                  </a:lnTo>
                  <a:lnTo>
                    <a:pt x="895358" y="240211"/>
                  </a:lnTo>
                  <a:lnTo>
                    <a:pt x="867974" y="260279"/>
                  </a:lnTo>
                  <a:lnTo>
                    <a:pt x="864400" y="261149"/>
                  </a:lnTo>
                  <a:lnTo>
                    <a:pt x="848036" y="272578"/>
                  </a:lnTo>
                  <a:lnTo>
                    <a:pt x="834390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4156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3  Structures/Organelles	(Top)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Cristae = increases surface area for Electron Transport Chain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Matrix = space with enzymes needed for Krebs Cycle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9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3  Structures/Organelles	 (Bottom)</a:t>
            </a:r>
            <a:endParaRPr lang="en-US" dirty="0">
              <a:solidFill>
                <a:srgbClr val="002060"/>
              </a:solidFill>
            </a:endParaRPr>
          </a:p>
        </p:txBody>
      </p:sp>
      <p:grpSp>
        <p:nvGrpSpPr>
          <p:cNvPr id="812" name="SMARTInkShape-Group55"/>
          <p:cNvGrpSpPr/>
          <p:nvPr/>
        </p:nvGrpSpPr>
        <p:grpSpPr>
          <a:xfrm>
            <a:off x="4892040" y="2480310"/>
            <a:ext cx="1961011" cy="1600201"/>
            <a:chOff x="4892040" y="2480310"/>
            <a:chExt cx="1961011" cy="1600201"/>
          </a:xfrm>
        </p:grpSpPr>
        <p:sp>
          <p:nvSpPr>
            <p:cNvPr id="801" name="SMARTInkShape-191"/>
            <p:cNvSpPr/>
            <p:nvPr/>
          </p:nvSpPr>
          <p:spPr>
            <a:xfrm>
              <a:off x="6423660" y="2571750"/>
              <a:ext cx="22861" cy="11431"/>
            </a:xfrm>
            <a:custGeom>
              <a:avLst/>
              <a:gdLst/>
              <a:ahLst/>
              <a:cxnLst/>
              <a:rect l="0" t="0" r="0" b="0"/>
              <a:pathLst>
                <a:path w="22861" h="11431">
                  <a:moveTo>
                    <a:pt x="0" y="0"/>
                  </a:moveTo>
                  <a:lnTo>
                    <a:pt x="10959" y="10959"/>
                  </a:lnTo>
                  <a:lnTo>
                    <a:pt x="22860" y="114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2" name="SMARTInkShape-192"/>
            <p:cNvSpPr/>
            <p:nvPr/>
          </p:nvSpPr>
          <p:spPr>
            <a:xfrm>
              <a:off x="6560820" y="2571750"/>
              <a:ext cx="292231" cy="137148"/>
            </a:xfrm>
            <a:custGeom>
              <a:avLst/>
              <a:gdLst/>
              <a:ahLst/>
              <a:cxnLst/>
              <a:rect l="0" t="0" r="0" b="0"/>
              <a:pathLst>
                <a:path w="292231" h="137148">
                  <a:moveTo>
                    <a:pt x="0" y="0"/>
                  </a:moveTo>
                  <a:lnTo>
                    <a:pt x="0" y="6068"/>
                  </a:lnTo>
                  <a:lnTo>
                    <a:pt x="1270" y="7855"/>
                  </a:lnTo>
                  <a:lnTo>
                    <a:pt x="3386" y="9047"/>
                  </a:lnTo>
                  <a:lnTo>
                    <a:pt x="11641" y="11116"/>
                  </a:lnTo>
                  <a:lnTo>
                    <a:pt x="27200" y="11388"/>
                  </a:lnTo>
                  <a:lnTo>
                    <a:pt x="34525" y="14798"/>
                  </a:lnTo>
                  <a:lnTo>
                    <a:pt x="42015" y="19277"/>
                  </a:lnTo>
                  <a:lnTo>
                    <a:pt x="57170" y="22153"/>
                  </a:lnTo>
                  <a:lnTo>
                    <a:pt x="60973" y="22388"/>
                  </a:lnTo>
                  <a:lnTo>
                    <a:pt x="68586" y="26037"/>
                  </a:lnTo>
                  <a:lnTo>
                    <a:pt x="76203" y="30622"/>
                  </a:lnTo>
                  <a:lnTo>
                    <a:pt x="106916" y="43093"/>
                  </a:lnTo>
                  <a:lnTo>
                    <a:pt x="156740" y="72436"/>
                  </a:lnTo>
                  <a:lnTo>
                    <a:pt x="208144" y="102872"/>
                  </a:lnTo>
                  <a:lnTo>
                    <a:pt x="225925" y="110914"/>
                  </a:lnTo>
                  <a:lnTo>
                    <a:pt x="235032" y="114065"/>
                  </a:lnTo>
                  <a:lnTo>
                    <a:pt x="247298" y="121709"/>
                  </a:lnTo>
                  <a:lnTo>
                    <a:pt x="258975" y="125809"/>
                  </a:lnTo>
                  <a:lnTo>
                    <a:pt x="272048" y="135414"/>
                  </a:lnTo>
                  <a:lnTo>
                    <a:pt x="285220" y="137114"/>
                  </a:lnTo>
                  <a:lnTo>
                    <a:pt x="291661" y="137147"/>
                  </a:lnTo>
                  <a:lnTo>
                    <a:pt x="292230" y="135881"/>
                  </a:lnTo>
                  <a:lnTo>
                    <a:pt x="287406" y="124725"/>
                  </a:lnTo>
                  <a:lnTo>
                    <a:pt x="285750" y="114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3" name="SMARTInkShape-193"/>
            <p:cNvSpPr/>
            <p:nvPr/>
          </p:nvSpPr>
          <p:spPr>
            <a:xfrm>
              <a:off x="6686562" y="2480310"/>
              <a:ext cx="22850" cy="342901"/>
            </a:xfrm>
            <a:custGeom>
              <a:avLst/>
              <a:gdLst/>
              <a:ahLst/>
              <a:cxnLst/>
              <a:rect l="0" t="0" r="0" b="0"/>
              <a:pathLst>
                <a:path w="22850" h="342901">
                  <a:moveTo>
                    <a:pt x="22849" y="0"/>
                  </a:moveTo>
                  <a:lnTo>
                    <a:pt x="16781" y="0"/>
                  </a:lnTo>
                  <a:lnTo>
                    <a:pt x="14993" y="1270"/>
                  </a:lnTo>
                  <a:lnTo>
                    <a:pt x="13801" y="3387"/>
                  </a:lnTo>
                  <a:lnTo>
                    <a:pt x="10462" y="19496"/>
                  </a:lnTo>
                  <a:lnTo>
                    <a:pt x="3656" y="30612"/>
                  </a:lnTo>
                  <a:lnTo>
                    <a:pt x="712" y="45746"/>
                  </a:lnTo>
                  <a:lnTo>
                    <a:pt x="0" y="89888"/>
                  </a:lnTo>
                  <a:lnTo>
                    <a:pt x="10359" y="142372"/>
                  </a:lnTo>
                  <a:lnTo>
                    <a:pt x="11325" y="197073"/>
                  </a:lnTo>
                  <a:lnTo>
                    <a:pt x="11412" y="251398"/>
                  </a:lnTo>
                  <a:lnTo>
                    <a:pt x="11418" y="298729"/>
                  </a:lnTo>
                  <a:lnTo>
                    <a:pt x="14804" y="307605"/>
                  </a:lnTo>
                  <a:lnTo>
                    <a:pt x="21260" y="317584"/>
                  </a:lnTo>
                  <a:lnTo>
                    <a:pt x="22639" y="332150"/>
                  </a:lnTo>
                  <a:lnTo>
                    <a:pt x="22709" y="335733"/>
                  </a:lnTo>
                  <a:lnTo>
                    <a:pt x="21485" y="338122"/>
                  </a:lnTo>
                  <a:lnTo>
                    <a:pt x="19399" y="339715"/>
                  </a:lnTo>
                  <a:lnTo>
                    <a:pt x="11418" y="342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4" name="SMARTInkShape-194"/>
            <p:cNvSpPr/>
            <p:nvPr/>
          </p:nvSpPr>
          <p:spPr>
            <a:xfrm>
              <a:off x="6503670" y="2674620"/>
              <a:ext cx="125717" cy="171433"/>
            </a:xfrm>
            <a:custGeom>
              <a:avLst/>
              <a:gdLst/>
              <a:ahLst/>
              <a:cxnLst/>
              <a:rect l="0" t="0" r="0" b="0"/>
              <a:pathLst>
                <a:path w="125717" h="171433">
                  <a:moveTo>
                    <a:pt x="0" y="0"/>
                  </a:moveTo>
                  <a:lnTo>
                    <a:pt x="17027" y="17027"/>
                  </a:lnTo>
                  <a:lnTo>
                    <a:pt x="20268" y="23654"/>
                  </a:lnTo>
                  <a:lnTo>
                    <a:pt x="21132" y="27199"/>
                  </a:lnTo>
                  <a:lnTo>
                    <a:pt x="61337" y="82567"/>
                  </a:lnTo>
                  <a:lnTo>
                    <a:pt x="105101" y="138878"/>
                  </a:lnTo>
                  <a:lnTo>
                    <a:pt x="110212" y="147660"/>
                  </a:lnTo>
                  <a:lnTo>
                    <a:pt x="113752" y="155797"/>
                  </a:lnTo>
                  <a:lnTo>
                    <a:pt x="125716" y="171432"/>
                  </a:lnTo>
                  <a:lnTo>
                    <a:pt x="91441" y="1371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5" name="SMARTInkShape-195"/>
            <p:cNvSpPr/>
            <p:nvPr/>
          </p:nvSpPr>
          <p:spPr>
            <a:xfrm>
              <a:off x="6343650" y="2697480"/>
              <a:ext cx="137157" cy="251447"/>
            </a:xfrm>
            <a:custGeom>
              <a:avLst/>
              <a:gdLst/>
              <a:ahLst/>
              <a:cxnLst/>
              <a:rect l="0" t="0" r="0" b="0"/>
              <a:pathLst>
                <a:path w="137157" h="251447">
                  <a:moveTo>
                    <a:pt x="0" y="102870"/>
                  </a:moveTo>
                  <a:lnTo>
                    <a:pt x="9840" y="112711"/>
                  </a:lnTo>
                  <a:lnTo>
                    <a:pt x="17028" y="113829"/>
                  </a:lnTo>
                  <a:lnTo>
                    <a:pt x="18972" y="115256"/>
                  </a:lnTo>
                  <a:lnTo>
                    <a:pt x="35066" y="137439"/>
                  </a:lnTo>
                  <a:lnTo>
                    <a:pt x="54712" y="156247"/>
                  </a:lnTo>
                  <a:lnTo>
                    <a:pt x="72655" y="168921"/>
                  </a:lnTo>
                  <a:lnTo>
                    <a:pt x="120623" y="224697"/>
                  </a:lnTo>
                  <a:lnTo>
                    <a:pt x="123460" y="232369"/>
                  </a:lnTo>
                  <a:lnTo>
                    <a:pt x="125487" y="234922"/>
                  </a:lnTo>
                  <a:lnTo>
                    <a:pt x="133137" y="239787"/>
                  </a:lnTo>
                  <a:lnTo>
                    <a:pt x="137156" y="251446"/>
                  </a:lnTo>
                  <a:lnTo>
                    <a:pt x="131091" y="245388"/>
                  </a:lnTo>
                  <a:lnTo>
                    <a:pt x="128112" y="239025"/>
                  </a:lnTo>
                  <a:lnTo>
                    <a:pt x="127319" y="235550"/>
                  </a:lnTo>
                  <a:lnTo>
                    <a:pt x="120133" y="224591"/>
                  </a:lnTo>
                  <a:lnTo>
                    <a:pt x="105057" y="209511"/>
                  </a:lnTo>
                  <a:lnTo>
                    <a:pt x="87290" y="196838"/>
                  </a:lnTo>
                  <a:lnTo>
                    <a:pt x="39397" y="141063"/>
                  </a:lnTo>
                  <a:lnTo>
                    <a:pt x="31912" y="125748"/>
                  </a:lnTo>
                  <a:lnTo>
                    <a:pt x="16197" y="106682"/>
                  </a:lnTo>
                  <a:lnTo>
                    <a:pt x="12842" y="95251"/>
                  </a:lnTo>
                  <a:lnTo>
                    <a:pt x="11447" y="64299"/>
                  </a:lnTo>
                  <a:lnTo>
                    <a:pt x="14824" y="56941"/>
                  </a:lnTo>
                  <a:lnTo>
                    <a:pt x="30402" y="37033"/>
                  </a:lnTo>
                  <a:lnTo>
                    <a:pt x="34408" y="26354"/>
                  </a:lnTo>
                  <a:lnTo>
                    <a:pt x="39846" y="18909"/>
                  </a:lnTo>
                  <a:lnTo>
                    <a:pt x="46496" y="14754"/>
                  </a:lnTo>
                  <a:lnTo>
                    <a:pt x="60767" y="12415"/>
                  </a:lnTo>
                  <a:lnTo>
                    <a:pt x="72727" y="10598"/>
                  </a:lnTo>
                  <a:lnTo>
                    <a:pt x="90754" y="2470"/>
                  </a:lnTo>
                  <a:lnTo>
                    <a:pt x="10287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6" name="SMARTInkShape-196"/>
            <p:cNvSpPr/>
            <p:nvPr/>
          </p:nvSpPr>
          <p:spPr>
            <a:xfrm>
              <a:off x="6162360" y="2811780"/>
              <a:ext cx="135571" cy="171451"/>
            </a:xfrm>
            <a:custGeom>
              <a:avLst/>
              <a:gdLst/>
              <a:ahLst/>
              <a:cxnLst/>
              <a:rect l="0" t="0" r="0" b="0"/>
              <a:pathLst>
                <a:path w="135571" h="171451">
                  <a:moveTo>
                    <a:pt x="9840" y="171450"/>
                  </a:moveTo>
                  <a:lnTo>
                    <a:pt x="3772" y="165382"/>
                  </a:lnTo>
                  <a:lnTo>
                    <a:pt x="793" y="159017"/>
                  </a:lnTo>
                  <a:lnTo>
                    <a:pt x="0" y="155541"/>
                  </a:lnTo>
                  <a:lnTo>
                    <a:pt x="739" y="151954"/>
                  </a:lnTo>
                  <a:lnTo>
                    <a:pt x="7666" y="137072"/>
                  </a:lnTo>
                  <a:lnTo>
                    <a:pt x="8390" y="133291"/>
                  </a:lnTo>
                  <a:lnTo>
                    <a:pt x="26829" y="99059"/>
                  </a:lnTo>
                  <a:lnTo>
                    <a:pt x="53122" y="72390"/>
                  </a:lnTo>
                  <a:lnTo>
                    <a:pt x="71066" y="59690"/>
                  </a:lnTo>
                  <a:lnTo>
                    <a:pt x="92536" y="36673"/>
                  </a:lnTo>
                  <a:lnTo>
                    <a:pt x="13557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7" name="SMARTInkShape-197"/>
            <p:cNvSpPr/>
            <p:nvPr/>
          </p:nvSpPr>
          <p:spPr>
            <a:xfrm>
              <a:off x="6172200" y="2766060"/>
              <a:ext cx="205741" cy="274275"/>
            </a:xfrm>
            <a:custGeom>
              <a:avLst/>
              <a:gdLst/>
              <a:ahLst/>
              <a:cxnLst/>
              <a:rect l="0" t="0" r="0" b="0"/>
              <a:pathLst>
                <a:path w="205741" h="274275">
                  <a:moveTo>
                    <a:pt x="0" y="0"/>
                  </a:moveTo>
                  <a:lnTo>
                    <a:pt x="0" y="15909"/>
                  </a:lnTo>
                  <a:lnTo>
                    <a:pt x="3387" y="23157"/>
                  </a:lnTo>
                  <a:lnTo>
                    <a:pt x="7855" y="30612"/>
                  </a:lnTo>
                  <a:lnTo>
                    <a:pt x="9840" y="38159"/>
                  </a:lnTo>
                  <a:lnTo>
                    <a:pt x="11640" y="40679"/>
                  </a:lnTo>
                  <a:lnTo>
                    <a:pt x="14112" y="42359"/>
                  </a:lnTo>
                  <a:lnTo>
                    <a:pt x="17028" y="43480"/>
                  </a:lnTo>
                  <a:lnTo>
                    <a:pt x="38257" y="71273"/>
                  </a:lnTo>
                  <a:lnTo>
                    <a:pt x="42403" y="79514"/>
                  </a:lnTo>
                  <a:lnTo>
                    <a:pt x="45516" y="87409"/>
                  </a:lnTo>
                  <a:lnTo>
                    <a:pt x="92506" y="138160"/>
                  </a:lnTo>
                  <a:lnTo>
                    <a:pt x="135001" y="190558"/>
                  </a:lnTo>
                  <a:lnTo>
                    <a:pt x="189199" y="247611"/>
                  </a:lnTo>
                  <a:lnTo>
                    <a:pt x="192039" y="255253"/>
                  </a:lnTo>
                  <a:lnTo>
                    <a:pt x="194066" y="257798"/>
                  </a:lnTo>
                  <a:lnTo>
                    <a:pt x="201716" y="262651"/>
                  </a:lnTo>
                  <a:lnTo>
                    <a:pt x="205726" y="274274"/>
                  </a:lnTo>
                  <a:lnTo>
                    <a:pt x="205740" y="2628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8" name="SMARTInkShape-198"/>
            <p:cNvSpPr/>
            <p:nvPr/>
          </p:nvSpPr>
          <p:spPr>
            <a:xfrm>
              <a:off x="6035059" y="2994661"/>
              <a:ext cx="285732" cy="251401"/>
            </a:xfrm>
            <a:custGeom>
              <a:avLst/>
              <a:gdLst/>
              <a:ahLst/>
              <a:cxnLst/>
              <a:rect l="0" t="0" r="0" b="0"/>
              <a:pathLst>
                <a:path w="285732" h="251401">
                  <a:moveTo>
                    <a:pt x="91421" y="11429"/>
                  </a:moveTo>
                  <a:lnTo>
                    <a:pt x="57655" y="11429"/>
                  </a:lnTo>
                  <a:lnTo>
                    <a:pt x="47336" y="1588"/>
                  </a:lnTo>
                  <a:lnTo>
                    <a:pt x="40117" y="470"/>
                  </a:lnTo>
                  <a:lnTo>
                    <a:pt x="24942" y="40"/>
                  </a:lnTo>
                  <a:lnTo>
                    <a:pt x="13184" y="9844"/>
                  </a:lnTo>
                  <a:lnTo>
                    <a:pt x="12199" y="14111"/>
                  </a:lnTo>
                  <a:lnTo>
                    <a:pt x="11936" y="17027"/>
                  </a:lnTo>
                  <a:lnTo>
                    <a:pt x="8257" y="23654"/>
                  </a:lnTo>
                  <a:lnTo>
                    <a:pt x="3660" y="30832"/>
                  </a:lnTo>
                  <a:lnTo>
                    <a:pt x="1071" y="43283"/>
                  </a:lnTo>
                  <a:lnTo>
                    <a:pt x="0" y="94618"/>
                  </a:lnTo>
                  <a:lnTo>
                    <a:pt x="1253" y="122103"/>
                  </a:lnTo>
                  <a:lnTo>
                    <a:pt x="18952" y="175152"/>
                  </a:lnTo>
                  <a:lnTo>
                    <a:pt x="22959" y="189338"/>
                  </a:lnTo>
                  <a:lnTo>
                    <a:pt x="42236" y="213257"/>
                  </a:lnTo>
                  <a:lnTo>
                    <a:pt x="76190" y="246376"/>
                  </a:lnTo>
                  <a:lnTo>
                    <a:pt x="87615" y="249953"/>
                  </a:lnTo>
                  <a:lnTo>
                    <a:pt x="118091" y="251400"/>
                  </a:lnTo>
                  <a:lnTo>
                    <a:pt x="125711" y="248046"/>
                  </a:lnTo>
                  <a:lnTo>
                    <a:pt x="129521" y="245374"/>
                  </a:lnTo>
                  <a:lnTo>
                    <a:pt x="133754" y="239018"/>
                  </a:lnTo>
                  <a:lnTo>
                    <a:pt x="134884" y="235545"/>
                  </a:lnTo>
                  <a:lnTo>
                    <a:pt x="136906" y="233230"/>
                  </a:lnTo>
                  <a:lnTo>
                    <a:pt x="142540" y="230657"/>
                  </a:lnTo>
                  <a:lnTo>
                    <a:pt x="144551" y="228701"/>
                  </a:lnTo>
                  <a:lnTo>
                    <a:pt x="146784" y="223141"/>
                  </a:lnTo>
                  <a:lnTo>
                    <a:pt x="148551" y="168253"/>
                  </a:lnTo>
                  <a:lnTo>
                    <a:pt x="147292" y="156058"/>
                  </a:lnTo>
                  <a:lnTo>
                    <a:pt x="139521" y="134495"/>
                  </a:lnTo>
                  <a:lnTo>
                    <a:pt x="134461" y="113510"/>
                  </a:lnTo>
                  <a:lnTo>
                    <a:pt x="116892" y="59809"/>
                  </a:lnTo>
                  <a:lnTo>
                    <a:pt x="114171" y="50711"/>
                  </a:lnTo>
                  <a:lnTo>
                    <a:pt x="105463" y="34522"/>
                  </a:lnTo>
                  <a:lnTo>
                    <a:pt x="104593" y="30635"/>
                  </a:lnTo>
                  <a:lnTo>
                    <a:pt x="93163" y="13700"/>
                  </a:lnTo>
                  <a:lnTo>
                    <a:pt x="79992" y="0"/>
                  </a:lnTo>
                  <a:lnTo>
                    <a:pt x="79992" y="6067"/>
                  </a:lnTo>
                  <a:lnTo>
                    <a:pt x="81261" y="7854"/>
                  </a:lnTo>
                  <a:lnTo>
                    <a:pt x="83378" y="9046"/>
                  </a:lnTo>
                  <a:lnTo>
                    <a:pt x="86059" y="9840"/>
                  </a:lnTo>
                  <a:lnTo>
                    <a:pt x="103149" y="23653"/>
                  </a:lnTo>
                  <a:lnTo>
                    <a:pt x="109333" y="30832"/>
                  </a:lnTo>
                  <a:lnTo>
                    <a:pt x="116690" y="45789"/>
                  </a:lnTo>
                  <a:lnTo>
                    <a:pt x="124243" y="53370"/>
                  </a:lnTo>
                  <a:lnTo>
                    <a:pt x="150933" y="72393"/>
                  </a:lnTo>
                  <a:lnTo>
                    <a:pt x="174627" y="100487"/>
                  </a:lnTo>
                  <a:lnTo>
                    <a:pt x="220875" y="131986"/>
                  </a:lnTo>
                  <a:lnTo>
                    <a:pt x="235047" y="136896"/>
                  </a:lnTo>
                  <a:lnTo>
                    <a:pt x="247289" y="144560"/>
                  </a:lnTo>
                  <a:lnTo>
                    <a:pt x="258960" y="147395"/>
                  </a:lnTo>
                  <a:lnTo>
                    <a:pt x="285731" y="1485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9" name="SMARTInkShape-199"/>
            <p:cNvSpPr/>
            <p:nvPr/>
          </p:nvSpPr>
          <p:spPr>
            <a:xfrm>
              <a:off x="5760724" y="3143254"/>
              <a:ext cx="342897" cy="377186"/>
            </a:xfrm>
            <a:custGeom>
              <a:avLst/>
              <a:gdLst/>
              <a:ahLst/>
              <a:cxnLst/>
              <a:rect l="0" t="0" r="0" b="0"/>
              <a:pathLst>
                <a:path w="342897" h="377186">
                  <a:moveTo>
                    <a:pt x="22856" y="194306"/>
                  </a:moveTo>
                  <a:lnTo>
                    <a:pt x="22856" y="210215"/>
                  </a:lnTo>
                  <a:lnTo>
                    <a:pt x="24126" y="212532"/>
                  </a:lnTo>
                  <a:lnTo>
                    <a:pt x="26243" y="214077"/>
                  </a:lnTo>
                  <a:lnTo>
                    <a:pt x="28924" y="215107"/>
                  </a:lnTo>
                  <a:lnTo>
                    <a:pt x="30711" y="217063"/>
                  </a:lnTo>
                  <a:lnTo>
                    <a:pt x="36967" y="229328"/>
                  </a:lnTo>
                  <a:lnTo>
                    <a:pt x="39883" y="232894"/>
                  </a:lnTo>
                  <a:lnTo>
                    <a:pt x="43124" y="243629"/>
                  </a:lnTo>
                  <a:lnTo>
                    <a:pt x="45834" y="255597"/>
                  </a:lnTo>
                  <a:lnTo>
                    <a:pt x="53230" y="270745"/>
                  </a:lnTo>
                  <a:lnTo>
                    <a:pt x="57257" y="289486"/>
                  </a:lnTo>
                  <a:lnTo>
                    <a:pt x="65927" y="303646"/>
                  </a:lnTo>
                  <a:lnTo>
                    <a:pt x="97816" y="349427"/>
                  </a:lnTo>
                  <a:lnTo>
                    <a:pt x="100622" y="357652"/>
                  </a:lnTo>
                  <a:lnTo>
                    <a:pt x="102640" y="360353"/>
                  </a:lnTo>
                  <a:lnTo>
                    <a:pt x="110278" y="365425"/>
                  </a:lnTo>
                  <a:lnTo>
                    <a:pt x="114295" y="377185"/>
                  </a:lnTo>
                  <a:lnTo>
                    <a:pt x="114296" y="371118"/>
                  </a:lnTo>
                  <a:lnTo>
                    <a:pt x="110909" y="364752"/>
                  </a:lnTo>
                  <a:lnTo>
                    <a:pt x="76137" y="311730"/>
                  </a:lnTo>
                  <a:lnTo>
                    <a:pt x="50793" y="270676"/>
                  </a:lnTo>
                  <a:lnTo>
                    <a:pt x="45950" y="256445"/>
                  </a:lnTo>
                  <a:lnTo>
                    <a:pt x="38307" y="244185"/>
                  </a:lnTo>
                  <a:lnTo>
                    <a:pt x="34207" y="232509"/>
                  </a:lnTo>
                  <a:lnTo>
                    <a:pt x="26784" y="221007"/>
                  </a:lnTo>
                  <a:lnTo>
                    <a:pt x="8813" y="172153"/>
                  </a:lnTo>
                  <a:lnTo>
                    <a:pt x="3915" y="164140"/>
                  </a:lnTo>
                  <a:lnTo>
                    <a:pt x="770" y="148648"/>
                  </a:lnTo>
                  <a:lnTo>
                    <a:pt x="0" y="116083"/>
                  </a:lnTo>
                  <a:lnTo>
                    <a:pt x="10955" y="103383"/>
                  </a:lnTo>
                  <a:lnTo>
                    <a:pt x="39740" y="102870"/>
                  </a:lnTo>
                  <a:lnTo>
                    <a:pt x="46446" y="106254"/>
                  </a:lnTo>
                  <a:lnTo>
                    <a:pt x="53661" y="110722"/>
                  </a:lnTo>
                  <a:lnTo>
                    <a:pt x="64861" y="114507"/>
                  </a:lnTo>
                  <a:lnTo>
                    <a:pt x="118107" y="163840"/>
                  </a:lnTo>
                  <a:lnTo>
                    <a:pt x="134616" y="186924"/>
                  </a:lnTo>
                  <a:lnTo>
                    <a:pt x="151361" y="200868"/>
                  </a:lnTo>
                  <a:lnTo>
                    <a:pt x="164944" y="220837"/>
                  </a:lnTo>
                  <a:lnTo>
                    <a:pt x="171943" y="225148"/>
                  </a:lnTo>
                  <a:lnTo>
                    <a:pt x="175587" y="226297"/>
                  </a:lnTo>
                  <a:lnTo>
                    <a:pt x="178017" y="228333"/>
                  </a:lnTo>
                  <a:lnTo>
                    <a:pt x="180716" y="233982"/>
                  </a:lnTo>
                  <a:lnTo>
                    <a:pt x="182705" y="235997"/>
                  </a:lnTo>
                  <a:lnTo>
                    <a:pt x="192528" y="239495"/>
                  </a:lnTo>
                  <a:lnTo>
                    <a:pt x="193516" y="243177"/>
                  </a:lnTo>
                  <a:lnTo>
                    <a:pt x="194302" y="251414"/>
                  </a:lnTo>
                  <a:lnTo>
                    <a:pt x="194306" y="241611"/>
                  </a:lnTo>
                  <a:lnTo>
                    <a:pt x="186451" y="231214"/>
                  </a:lnTo>
                  <a:lnTo>
                    <a:pt x="182665" y="220623"/>
                  </a:lnTo>
                  <a:lnTo>
                    <a:pt x="153562" y="178822"/>
                  </a:lnTo>
                  <a:lnTo>
                    <a:pt x="139898" y="144854"/>
                  </a:lnTo>
                  <a:lnTo>
                    <a:pt x="119281" y="117177"/>
                  </a:lnTo>
                  <a:lnTo>
                    <a:pt x="114734" y="84905"/>
                  </a:lnTo>
                  <a:lnTo>
                    <a:pt x="114491" y="76680"/>
                  </a:lnTo>
                  <a:lnTo>
                    <a:pt x="110996" y="68791"/>
                  </a:lnTo>
                  <a:lnTo>
                    <a:pt x="106480" y="61052"/>
                  </a:lnTo>
                  <a:lnTo>
                    <a:pt x="104471" y="53378"/>
                  </a:lnTo>
                  <a:lnTo>
                    <a:pt x="105206" y="49554"/>
                  </a:lnTo>
                  <a:lnTo>
                    <a:pt x="112125" y="34292"/>
                  </a:lnTo>
                  <a:lnTo>
                    <a:pt x="114169" y="17457"/>
                  </a:lnTo>
                  <a:lnTo>
                    <a:pt x="115481" y="15447"/>
                  </a:lnTo>
                  <a:lnTo>
                    <a:pt x="117626" y="14107"/>
                  </a:lnTo>
                  <a:lnTo>
                    <a:pt x="120326" y="13213"/>
                  </a:lnTo>
                  <a:lnTo>
                    <a:pt x="122125" y="11347"/>
                  </a:lnTo>
                  <a:lnTo>
                    <a:pt x="124126" y="5888"/>
                  </a:lnTo>
                  <a:lnTo>
                    <a:pt x="125929" y="3924"/>
                  </a:lnTo>
                  <a:lnTo>
                    <a:pt x="135427" y="513"/>
                  </a:lnTo>
                  <a:lnTo>
                    <a:pt x="164341" y="0"/>
                  </a:lnTo>
                  <a:lnTo>
                    <a:pt x="166710" y="1269"/>
                  </a:lnTo>
                  <a:lnTo>
                    <a:pt x="168289" y="3385"/>
                  </a:lnTo>
                  <a:lnTo>
                    <a:pt x="171313" y="9122"/>
                  </a:lnTo>
                  <a:lnTo>
                    <a:pt x="224794" y="64769"/>
                  </a:lnTo>
                  <a:lnTo>
                    <a:pt x="251457" y="94823"/>
                  </a:lnTo>
                  <a:lnTo>
                    <a:pt x="274316" y="125020"/>
                  </a:lnTo>
                  <a:lnTo>
                    <a:pt x="303526" y="156178"/>
                  </a:lnTo>
                  <a:lnTo>
                    <a:pt x="310989" y="171441"/>
                  </a:lnTo>
                  <a:lnTo>
                    <a:pt x="329348" y="192048"/>
                  </a:lnTo>
                  <a:lnTo>
                    <a:pt x="330524" y="196689"/>
                  </a:lnTo>
                  <a:lnTo>
                    <a:pt x="330838" y="199705"/>
                  </a:lnTo>
                  <a:lnTo>
                    <a:pt x="332317" y="201715"/>
                  </a:lnTo>
                  <a:lnTo>
                    <a:pt x="334574" y="203055"/>
                  </a:lnTo>
                  <a:lnTo>
                    <a:pt x="342853" y="205722"/>
                  </a:lnTo>
                  <a:lnTo>
                    <a:pt x="342896" y="1943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0" name="SMARTInkShape-200"/>
            <p:cNvSpPr/>
            <p:nvPr/>
          </p:nvSpPr>
          <p:spPr>
            <a:xfrm>
              <a:off x="4914900" y="3486150"/>
              <a:ext cx="834391" cy="560071"/>
            </a:xfrm>
            <a:custGeom>
              <a:avLst/>
              <a:gdLst/>
              <a:ahLst/>
              <a:cxnLst/>
              <a:rect l="0" t="0" r="0" b="0"/>
              <a:pathLst>
                <a:path w="834391" h="560071">
                  <a:moveTo>
                    <a:pt x="0" y="560070"/>
                  </a:moveTo>
                  <a:lnTo>
                    <a:pt x="0" y="548681"/>
                  </a:lnTo>
                  <a:lnTo>
                    <a:pt x="11389" y="537251"/>
                  </a:lnTo>
                  <a:lnTo>
                    <a:pt x="11430" y="515951"/>
                  </a:lnTo>
                  <a:lnTo>
                    <a:pt x="30622" y="493896"/>
                  </a:lnTo>
                  <a:lnTo>
                    <a:pt x="33806" y="482133"/>
                  </a:lnTo>
                  <a:lnTo>
                    <a:pt x="42050" y="471344"/>
                  </a:lnTo>
                  <a:lnTo>
                    <a:pt x="44633" y="460685"/>
                  </a:lnTo>
                  <a:lnTo>
                    <a:pt x="45238" y="453246"/>
                  </a:lnTo>
                  <a:lnTo>
                    <a:pt x="48892" y="445706"/>
                  </a:lnTo>
                  <a:lnTo>
                    <a:pt x="51645" y="441917"/>
                  </a:lnTo>
                  <a:lnTo>
                    <a:pt x="58090" y="437707"/>
                  </a:lnTo>
                  <a:lnTo>
                    <a:pt x="61586" y="436585"/>
                  </a:lnTo>
                  <a:lnTo>
                    <a:pt x="63918" y="434567"/>
                  </a:lnTo>
                  <a:lnTo>
                    <a:pt x="77354" y="411271"/>
                  </a:lnTo>
                  <a:lnTo>
                    <a:pt x="78239" y="407530"/>
                  </a:lnTo>
                  <a:lnTo>
                    <a:pt x="88824" y="388601"/>
                  </a:lnTo>
                  <a:lnTo>
                    <a:pt x="89696" y="384798"/>
                  </a:lnTo>
                  <a:lnTo>
                    <a:pt x="96991" y="373376"/>
                  </a:lnTo>
                  <a:lnTo>
                    <a:pt x="103644" y="369145"/>
                  </a:lnTo>
                  <a:lnTo>
                    <a:pt x="107197" y="368017"/>
                  </a:lnTo>
                  <a:lnTo>
                    <a:pt x="109564" y="365995"/>
                  </a:lnTo>
                  <a:lnTo>
                    <a:pt x="133988" y="331408"/>
                  </a:lnTo>
                  <a:lnTo>
                    <a:pt x="137020" y="323822"/>
                  </a:lnTo>
                  <a:lnTo>
                    <a:pt x="152883" y="304797"/>
                  </a:lnTo>
                  <a:lnTo>
                    <a:pt x="160235" y="300565"/>
                  </a:lnTo>
                  <a:lnTo>
                    <a:pt x="163973" y="299437"/>
                  </a:lnTo>
                  <a:lnTo>
                    <a:pt x="166465" y="297414"/>
                  </a:lnTo>
                  <a:lnTo>
                    <a:pt x="198261" y="259038"/>
                  </a:lnTo>
                  <a:lnTo>
                    <a:pt x="205803" y="254828"/>
                  </a:lnTo>
                  <a:lnTo>
                    <a:pt x="213388" y="251687"/>
                  </a:lnTo>
                  <a:lnTo>
                    <a:pt x="240031" y="231777"/>
                  </a:lnTo>
                  <a:lnTo>
                    <a:pt x="247651" y="228742"/>
                  </a:lnTo>
                  <a:lnTo>
                    <a:pt x="271569" y="209665"/>
                  </a:lnTo>
                  <a:lnTo>
                    <a:pt x="282254" y="205633"/>
                  </a:lnTo>
                  <a:lnTo>
                    <a:pt x="294733" y="198229"/>
                  </a:lnTo>
                  <a:lnTo>
                    <a:pt x="328745" y="194463"/>
                  </a:lnTo>
                  <a:lnTo>
                    <a:pt x="343544" y="185283"/>
                  </a:lnTo>
                  <a:lnTo>
                    <a:pt x="384817" y="181638"/>
                  </a:lnTo>
                  <a:lnTo>
                    <a:pt x="400051" y="173839"/>
                  </a:lnTo>
                  <a:lnTo>
                    <a:pt x="457200" y="171455"/>
                  </a:lnTo>
                  <a:lnTo>
                    <a:pt x="506730" y="171450"/>
                  </a:lnTo>
                  <a:lnTo>
                    <a:pt x="509270" y="170180"/>
                  </a:lnTo>
                  <a:lnTo>
                    <a:pt x="510963" y="168063"/>
                  </a:lnTo>
                  <a:lnTo>
                    <a:pt x="512093" y="165382"/>
                  </a:lnTo>
                  <a:lnTo>
                    <a:pt x="514115" y="163595"/>
                  </a:lnTo>
                  <a:lnTo>
                    <a:pt x="519749" y="161609"/>
                  </a:lnTo>
                  <a:lnTo>
                    <a:pt x="563475" y="156652"/>
                  </a:lnTo>
                  <a:lnTo>
                    <a:pt x="585155" y="150182"/>
                  </a:lnTo>
                  <a:lnTo>
                    <a:pt x="597700" y="149062"/>
                  </a:lnTo>
                  <a:lnTo>
                    <a:pt x="600397" y="147634"/>
                  </a:lnTo>
                  <a:lnTo>
                    <a:pt x="602195" y="145413"/>
                  </a:lnTo>
                  <a:lnTo>
                    <a:pt x="603393" y="142662"/>
                  </a:lnTo>
                  <a:lnTo>
                    <a:pt x="605462" y="140828"/>
                  </a:lnTo>
                  <a:lnTo>
                    <a:pt x="637900" y="128328"/>
                  </a:lnTo>
                  <a:lnTo>
                    <a:pt x="654889" y="126243"/>
                  </a:lnTo>
                  <a:lnTo>
                    <a:pt x="657573" y="124802"/>
                  </a:lnTo>
                  <a:lnTo>
                    <a:pt x="659362" y="122571"/>
                  </a:lnTo>
                  <a:lnTo>
                    <a:pt x="660554" y="119814"/>
                  </a:lnTo>
                  <a:lnTo>
                    <a:pt x="662620" y="117976"/>
                  </a:lnTo>
                  <a:lnTo>
                    <a:pt x="675060" y="111639"/>
                  </a:lnTo>
                  <a:lnTo>
                    <a:pt x="682297" y="106768"/>
                  </a:lnTo>
                  <a:lnTo>
                    <a:pt x="693510" y="102755"/>
                  </a:lnTo>
                  <a:lnTo>
                    <a:pt x="704877" y="95357"/>
                  </a:lnTo>
                  <a:lnTo>
                    <a:pt x="716288" y="91330"/>
                  </a:lnTo>
                  <a:lnTo>
                    <a:pt x="727713" y="83929"/>
                  </a:lnTo>
                  <a:lnTo>
                    <a:pt x="735331" y="81752"/>
                  </a:lnTo>
                  <a:lnTo>
                    <a:pt x="737870" y="79901"/>
                  </a:lnTo>
                  <a:lnTo>
                    <a:pt x="739564" y="77397"/>
                  </a:lnTo>
                  <a:lnTo>
                    <a:pt x="742715" y="71229"/>
                  </a:lnTo>
                  <a:lnTo>
                    <a:pt x="748349" y="64254"/>
                  </a:lnTo>
                  <a:lnTo>
                    <a:pt x="755086" y="60307"/>
                  </a:lnTo>
                  <a:lnTo>
                    <a:pt x="763692" y="57774"/>
                  </a:lnTo>
                  <a:lnTo>
                    <a:pt x="774517" y="49418"/>
                  </a:lnTo>
                  <a:lnTo>
                    <a:pt x="781533" y="47363"/>
                  </a:lnTo>
                  <a:lnTo>
                    <a:pt x="783912" y="45546"/>
                  </a:lnTo>
                  <a:lnTo>
                    <a:pt x="788530" y="38190"/>
                  </a:lnTo>
                  <a:lnTo>
                    <a:pt x="799574" y="34442"/>
                  </a:lnTo>
                  <a:lnTo>
                    <a:pt x="809896" y="24462"/>
                  </a:lnTo>
                  <a:lnTo>
                    <a:pt x="817113" y="23335"/>
                  </a:lnTo>
                  <a:lnTo>
                    <a:pt x="819062" y="21906"/>
                  </a:lnTo>
                  <a:lnTo>
                    <a:pt x="821227" y="16933"/>
                  </a:lnTo>
                  <a:lnTo>
                    <a:pt x="823075" y="15098"/>
                  </a:lnTo>
                  <a:lnTo>
                    <a:pt x="828515" y="13060"/>
                  </a:lnTo>
                  <a:lnTo>
                    <a:pt x="830473" y="11247"/>
                  </a:lnTo>
                  <a:lnTo>
                    <a:pt x="83439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1" name="SMARTInkShape-201"/>
            <p:cNvSpPr/>
            <p:nvPr/>
          </p:nvSpPr>
          <p:spPr>
            <a:xfrm>
              <a:off x="4892040" y="3931920"/>
              <a:ext cx="137161" cy="148591"/>
            </a:xfrm>
            <a:custGeom>
              <a:avLst/>
              <a:gdLst/>
              <a:ahLst/>
              <a:cxnLst/>
              <a:rect l="0" t="0" r="0" b="0"/>
              <a:pathLst>
                <a:path w="137161" h="148591">
                  <a:moveTo>
                    <a:pt x="22860" y="0"/>
                  </a:moveTo>
                  <a:lnTo>
                    <a:pt x="22860" y="21259"/>
                  </a:lnTo>
                  <a:lnTo>
                    <a:pt x="13020" y="32560"/>
                  </a:lnTo>
                  <a:lnTo>
                    <a:pt x="11569" y="43980"/>
                  </a:lnTo>
                  <a:lnTo>
                    <a:pt x="11430" y="85594"/>
                  </a:lnTo>
                  <a:lnTo>
                    <a:pt x="10160" y="87543"/>
                  </a:lnTo>
                  <a:lnTo>
                    <a:pt x="8043" y="88842"/>
                  </a:lnTo>
                  <a:lnTo>
                    <a:pt x="1588" y="90927"/>
                  </a:lnTo>
                  <a:lnTo>
                    <a:pt x="706" y="94599"/>
                  </a:lnTo>
                  <a:lnTo>
                    <a:pt x="0" y="148590"/>
                  </a:lnTo>
                  <a:lnTo>
                    <a:pt x="0" y="137300"/>
                  </a:lnTo>
                  <a:lnTo>
                    <a:pt x="11389" y="137160"/>
                  </a:lnTo>
                  <a:lnTo>
                    <a:pt x="22388" y="126201"/>
                  </a:lnTo>
                  <a:lnTo>
                    <a:pt x="44089" y="125731"/>
                  </a:lnTo>
                  <a:lnTo>
                    <a:pt x="44632" y="124461"/>
                  </a:lnTo>
                  <a:lnTo>
                    <a:pt x="45237" y="119663"/>
                  </a:lnTo>
                  <a:lnTo>
                    <a:pt x="46668" y="117875"/>
                  </a:lnTo>
                  <a:lnTo>
                    <a:pt x="56666" y="114439"/>
                  </a:lnTo>
                  <a:lnTo>
                    <a:pt x="113816" y="114300"/>
                  </a:lnTo>
                  <a:lnTo>
                    <a:pt x="137160" y="114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2" name="SMARTInkShape-Group56"/>
          <p:cNvGrpSpPr/>
          <p:nvPr/>
        </p:nvGrpSpPr>
        <p:grpSpPr>
          <a:xfrm>
            <a:off x="1405891" y="2137608"/>
            <a:ext cx="1280160" cy="988985"/>
            <a:chOff x="1405891" y="2137608"/>
            <a:chExt cx="1280160" cy="988985"/>
          </a:xfrm>
        </p:grpSpPr>
        <p:sp>
          <p:nvSpPr>
            <p:cNvPr id="813" name="SMARTInkShape-202"/>
            <p:cNvSpPr/>
            <p:nvPr/>
          </p:nvSpPr>
          <p:spPr>
            <a:xfrm>
              <a:off x="2411800" y="2137608"/>
              <a:ext cx="274251" cy="353972"/>
            </a:xfrm>
            <a:custGeom>
              <a:avLst/>
              <a:gdLst/>
              <a:ahLst/>
              <a:cxnLst/>
              <a:rect l="0" t="0" r="0" b="0"/>
              <a:pathLst>
                <a:path w="274251" h="353972">
                  <a:moveTo>
                    <a:pt x="11360" y="262692"/>
                  </a:moveTo>
                  <a:lnTo>
                    <a:pt x="28387" y="245665"/>
                  </a:lnTo>
                  <a:lnTo>
                    <a:pt x="35014" y="242424"/>
                  </a:lnTo>
                  <a:lnTo>
                    <a:pt x="38559" y="241560"/>
                  </a:lnTo>
                  <a:lnTo>
                    <a:pt x="49617" y="234276"/>
                  </a:lnTo>
                  <a:lnTo>
                    <a:pt x="53763" y="227626"/>
                  </a:lnTo>
                  <a:lnTo>
                    <a:pt x="56876" y="220437"/>
                  </a:lnTo>
                  <a:lnTo>
                    <a:pt x="97748" y="167204"/>
                  </a:lnTo>
                  <a:lnTo>
                    <a:pt x="101802" y="149097"/>
                  </a:lnTo>
                  <a:lnTo>
                    <a:pt x="103626" y="139816"/>
                  </a:lnTo>
                  <a:lnTo>
                    <a:pt x="108671" y="127224"/>
                  </a:lnTo>
                  <a:lnTo>
                    <a:pt x="109254" y="121580"/>
                  </a:lnTo>
                  <a:lnTo>
                    <a:pt x="101747" y="75862"/>
                  </a:lnTo>
                  <a:lnTo>
                    <a:pt x="93739" y="61849"/>
                  </a:lnTo>
                  <a:lnTo>
                    <a:pt x="84593" y="49654"/>
                  </a:lnTo>
                  <a:lnTo>
                    <a:pt x="82008" y="41855"/>
                  </a:lnTo>
                  <a:lnTo>
                    <a:pt x="74086" y="34156"/>
                  </a:lnTo>
                  <a:lnTo>
                    <a:pt x="64638" y="26500"/>
                  </a:lnTo>
                  <a:lnTo>
                    <a:pt x="52007" y="7426"/>
                  </a:lnTo>
                  <a:lnTo>
                    <a:pt x="45089" y="3190"/>
                  </a:lnTo>
                  <a:lnTo>
                    <a:pt x="30299" y="471"/>
                  </a:lnTo>
                  <a:lnTo>
                    <a:pt x="18947" y="0"/>
                  </a:lnTo>
                  <a:lnTo>
                    <a:pt x="16418" y="1204"/>
                  </a:lnTo>
                  <a:lnTo>
                    <a:pt x="14732" y="3277"/>
                  </a:lnTo>
                  <a:lnTo>
                    <a:pt x="11589" y="8966"/>
                  </a:lnTo>
                  <a:lnTo>
                    <a:pt x="3949" y="19310"/>
                  </a:lnTo>
                  <a:lnTo>
                    <a:pt x="1716" y="26675"/>
                  </a:lnTo>
                  <a:lnTo>
                    <a:pt x="0" y="80117"/>
                  </a:lnTo>
                  <a:lnTo>
                    <a:pt x="3323" y="128945"/>
                  </a:lnTo>
                  <a:lnTo>
                    <a:pt x="14041" y="185365"/>
                  </a:lnTo>
                  <a:lnTo>
                    <a:pt x="34455" y="242451"/>
                  </a:lnTo>
                  <a:lnTo>
                    <a:pt x="53301" y="286932"/>
                  </a:lnTo>
                  <a:lnTo>
                    <a:pt x="83751" y="333250"/>
                  </a:lnTo>
                  <a:lnTo>
                    <a:pt x="91371" y="338501"/>
                  </a:lnTo>
                  <a:lnTo>
                    <a:pt x="98990" y="342105"/>
                  </a:lnTo>
                  <a:lnTo>
                    <a:pt x="110420" y="350004"/>
                  </a:lnTo>
                  <a:lnTo>
                    <a:pt x="118040" y="352297"/>
                  </a:lnTo>
                  <a:lnTo>
                    <a:pt x="150741" y="353971"/>
                  </a:lnTo>
                  <a:lnTo>
                    <a:pt x="159244" y="350674"/>
                  </a:lnTo>
                  <a:lnTo>
                    <a:pt x="198258" y="322247"/>
                  </a:lnTo>
                  <a:lnTo>
                    <a:pt x="219775" y="299339"/>
                  </a:lnTo>
                  <a:lnTo>
                    <a:pt x="232259" y="289139"/>
                  </a:lnTo>
                  <a:lnTo>
                    <a:pt x="254688" y="254541"/>
                  </a:lnTo>
                  <a:lnTo>
                    <a:pt x="274250" y="2055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4" name="SMARTInkShape-203"/>
            <p:cNvSpPr/>
            <p:nvPr/>
          </p:nvSpPr>
          <p:spPr>
            <a:xfrm>
              <a:off x="2206003" y="2263140"/>
              <a:ext cx="320028" cy="331452"/>
            </a:xfrm>
            <a:custGeom>
              <a:avLst/>
              <a:gdLst/>
              <a:ahLst/>
              <a:cxnLst/>
              <a:rect l="0" t="0" r="0" b="0"/>
              <a:pathLst>
                <a:path w="320028" h="331452">
                  <a:moveTo>
                    <a:pt x="68567" y="0"/>
                  </a:moveTo>
                  <a:lnTo>
                    <a:pt x="40151" y="0"/>
                  </a:lnTo>
                  <a:lnTo>
                    <a:pt x="38193" y="1270"/>
                  </a:lnTo>
                  <a:lnTo>
                    <a:pt x="36888" y="3387"/>
                  </a:lnTo>
                  <a:lnTo>
                    <a:pt x="36018" y="6068"/>
                  </a:lnTo>
                  <a:lnTo>
                    <a:pt x="34167" y="7855"/>
                  </a:lnTo>
                  <a:lnTo>
                    <a:pt x="23363" y="11291"/>
                  </a:lnTo>
                  <a:lnTo>
                    <a:pt x="5833" y="28453"/>
                  </a:lnTo>
                  <a:lnTo>
                    <a:pt x="2585" y="35083"/>
                  </a:lnTo>
                  <a:lnTo>
                    <a:pt x="215" y="60606"/>
                  </a:lnTo>
                  <a:lnTo>
                    <a:pt x="0" y="110692"/>
                  </a:lnTo>
                  <a:lnTo>
                    <a:pt x="3376" y="152003"/>
                  </a:lnTo>
                  <a:lnTo>
                    <a:pt x="14098" y="205036"/>
                  </a:lnTo>
                  <a:lnTo>
                    <a:pt x="38244" y="259039"/>
                  </a:lnTo>
                  <a:lnTo>
                    <a:pt x="76190" y="315038"/>
                  </a:lnTo>
                  <a:lnTo>
                    <a:pt x="87618" y="326037"/>
                  </a:lnTo>
                  <a:lnTo>
                    <a:pt x="95237" y="329055"/>
                  </a:lnTo>
                  <a:lnTo>
                    <a:pt x="123930" y="331451"/>
                  </a:lnTo>
                  <a:lnTo>
                    <a:pt x="131255" y="325397"/>
                  </a:lnTo>
                  <a:lnTo>
                    <a:pt x="134528" y="319034"/>
                  </a:lnTo>
                  <a:lnTo>
                    <a:pt x="135401" y="315559"/>
                  </a:lnTo>
                  <a:lnTo>
                    <a:pt x="137253" y="313243"/>
                  </a:lnTo>
                  <a:lnTo>
                    <a:pt x="142697" y="310669"/>
                  </a:lnTo>
                  <a:lnTo>
                    <a:pt x="144657" y="307443"/>
                  </a:lnTo>
                  <a:lnTo>
                    <a:pt x="148061" y="283041"/>
                  </a:lnTo>
                  <a:lnTo>
                    <a:pt x="148424" y="270836"/>
                  </a:lnTo>
                  <a:lnTo>
                    <a:pt x="134461" y="216885"/>
                  </a:lnTo>
                  <a:lnTo>
                    <a:pt x="114051" y="162378"/>
                  </a:lnTo>
                  <a:lnTo>
                    <a:pt x="91406" y="105460"/>
                  </a:lnTo>
                  <a:lnTo>
                    <a:pt x="83378" y="80778"/>
                  </a:lnTo>
                  <a:lnTo>
                    <a:pt x="80230" y="66381"/>
                  </a:lnTo>
                  <a:lnTo>
                    <a:pt x="71247" y="46791"/>
                  </a:lnTo>
                  <a:lnTo>
                    <a:pt x="68567" y="34291"/>
                  </a:lnTo>
                  <a:lnTo>
                    <a:pt x="106479" y="68815"/>
                  </a:lnTo>
                  <a:lnTo>
                    <a:pt x="118437" y="77574"/>
                  </a:lnTo>
                  <a:lnTo>
                    <a:pt x="158319" y="133552"/>
                  </a:lnTo>
                  <a:lnTo>
                    <a:pt x="185826" y="165140"/>
                  </a:lnTo>
                  <a:lnTo>
                    <a:pt x="220793" y="219924"/>
                  </a:lnTo>
                  <a:lnTo>
                    <a:pt x="262808" y="274004"/>
                  </a:lnTo>
                  <a:lnTo>
                    <a:pt x="269196" y="281800"/>
                  </a:lnTo>
                  <a:lnTo>
                    <a:pt x="276684" y="297152"/>
                  </a:lnTo>
                  <a:lnTo>
                    <a:pt x="279702" y="300972"/>
                  </a:lnTo>
                  <a:lnTo>
                    <a:pt x="286441" y="305215"/>
                  </a:lnTo>
                  <a:lnTo>
                    <a:pt x="306380" y="308412"/>
                  </a:lnTo>
                  <a:lnTo>
                    <a:pt x="320027" y="2971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5" name="SMARTInkShape-204"/>
            <p:cNvSpPr/>
            <p:nvPr/>
          </p:nvSpPr>
          <p:spPr>
            <a:xfrm>
              <a:off x="2068830" y="2400300"/>
              <a:ext cx="125731" cy="148591"/>
            </a:xfrm>
            <a:custGeom>
              <a:avLst/>
              <a:gdLst/>
              <a:ahLst/>
              <a:cxnLst/>
              <a:rect l="0" t="0" r="0" b="0"/>
              <a:pathLst>
                <a:path w="125731" h="148591">
                  <a:moveTo>
                    <a:pt x="0" y="148590"/>
                  </a:moveTo>
                  <a:lnTo>
                    <a:pt x="6068" y="142522"/>
                  </a:lnTo>
                  <a:lnTo>
                    <a:pt x="9047" y="136156"/>
                  </a:lnTo>
                  <a:lnTo>
                    <a:pt x="9841" y="132681"/>
                  </a:lnTo>
                  <a:lnTo>
                    <a:pt x="20268" y="114212"/>
                  </a:lnTo>
                  <a:lnTo>
                    <a:pt x="21132" y="110431"/>
                  </a:lnTo>
                  <a:lnTo>
                    <a:pt x="28416" y="99042"/>
                  </a:lnTo>
                  <a:lnTo>
                    <a:pt x="83824" y="41910"/>
                  </a:lnTo>
                  <a:lnTo>
                    <a:pt x="100331" y="18815"/>
                  </a:lnTo>
                  <a:lnTo>
                    <a:pt x="12573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6" name="SMARTInkShape-205"/>
            <p:cNvSpPr/>
            <p:nvPr/>
          </p:nvSpPr>
          <p:spPr>
            <a:xfrm>
              <a:off x="2011680" y="2274570"/>
              <a:ext cx="212224" cy="400051"/>
            </a:xfrm>
            <a:custGeom>
              <a:avLst/>
              <a:gdLst/>
              <a:ahLst/>
              <a:cxnLst/>
              <a:rect l="0" t="0" r="0" b="0"/>
              <a:pathLst>
                <a:path w="212224" h="400051">
                  <a:moveTo>
                    <a:pt x="0" y="0"/>
                  </a:moveTo>
                  <a:lnTo>
                    <a:pt x="0" y="6068"/>
                  </a:lnTo>
                  <a:lnTo>
                    <a:pt x="3387" y="12434"/>
                  </a:lnTo>
                  <a:lnTo>
                    <a:pt x="7855" y="19496"/>
                  </a:lnTo>
                  <a:lnTo>
                    <a:pt x="10724" y="34378"/>
                  </a:lnTo>
                  <a:lnTo>
                    <a:pt x="10959" y="38159"/>
                  </a:lnTo>
                  <a:lnTo>
                    <a:pt x="12386" y="40679"/>
                  </a:lnTo>
                  <a:lnTo>
                    <a:pt x="14608" y="42359"/>
                  </a:lnTo>
                  <a:lnTo>
                    <a:pt x="17358" y="43480"/>
                  </a:lnTo>
                  <a:lnTo>
                    <a:pt x="19192" y="45496"/>
                  </a:lnTo>
                  <a:lnTo>
                    <a:pt x="25522" y="57858"/>
                  </a:lnTo>
                  <a:lnTo>
                    <a:pt x="30393" y="65085"/>
                  </a:lnTo>
                  <a:lnTo>
                    <a:pt x="43073" y="95513"/>
                  </a:lnTo>
                  <a:lnTo>
                    <a:pt x="77695" y="147003"/>
                  </a:lnTo>
                  <a:lnTo>
                    <a:pt x="106053" y="203218"/>
                  </a:lnTo>
                  <a:lnTo>
                    <a:pt x="145483" y="260285"/>
                  </a:lnTo>
                  <a:lnTo>
                    <a:pt x="167791" y="295948"/>
                  </a:lnTo>
                  <a:lnTo>
                    <a:pt x="171094" y="304252"/>
                  </a:lnTo>
                  <a:lnTo>
                    <a:pt x="178823" y="316068"/>
                  </a:lnTo>
                  <a:lnTo>
                    <a:pt x="182948" y="327612"/>
                  </a:lnTo>
                  <a:lnTo>
                    <a:pt x="190379" y="340346"/>
                  </a:lnTo>
                  <a:lnTo>
                    <a:pt x="194415" y="358371"/>
                  </a:lnTo>
                  <a:lnTo>
                    <a:pt x="204579" y="376641"/>
                  </a:lnTo>
                  <a:lnTo>
                    <a:pt x="205224" y="382449"/>
                  </a:lnTo>
                  <a:lnTo>
                    <a:pt x="208897" y="389264"/>
                  </a:lnTo>
                  <a:lnTo>
                    <a:pt x="211655" y="392859"/>
                  </a:lnTo>
                  <a:lnTo>
                    <a:pt x="212223" y="395256"/>
                  </a:lnTo>
                  <a:lnTo>
                    <a:pt x="211332" y="396854"/>
                  </a:lnTo>
                  <a:lnTo>
                    <a:pt x="205740" y="400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7" name="SMARTInkShape-206"/>
            <p:cNvSpPr/>
            <p:nvPr/>
          </p:nvSpPr>
          <p:spPr>
            <a:xfrm>
              <a:off x="1874565" y="2446020"/>
              <a:ext cx="251273" cy="331118"/>
            </a:xfrm>
            <a:custGeom>
              <a:avLst/>
              <a:gdLst/>
              <a:ahLst/>
              <a:cxnLst/>
              <a:rect l="0" t="0" r="0" b="0"/>
              <a:pathLst>
                <a:path w="251273" h="331118">
                  <a:moveTo>
                    <a:pt x="125685" y="0"/>
                  </a:moveTo>
                  <a:lnTo>
                    <a:pt x="72314" y="0"/>
                  </a:lnTo>
                  <a:lnTo>
                    <a:pt x="64711" y="0"/>
                  </a:lnTo>
                  <a:lnTo>
                    <a:pt x="62176" y="1270"/>
                  </a:lnTo>
                  <a:lnTo>
                    <a:pt x="60486" y="3387"/>
                  </a:lnTo>
                  <a:lnTo>
                    <a:pt x="59359" y="6068"/>
                  </a:lnTo>
                  <a:lnTo>
                    <a:pt x="57337" y="7855"/>
                  </a:lnTo>
                  <a:lnTo>
                    <a:pt x="44968" y="14110"/>
                  </a:lnTo>
                  <a:lnTo>
                    <a:pt x="30295" y="27199"/>
                  </a:lnTo>
                  <a:lnTo>
                    <a:pt x="26140" y="34525"/>
                  </a:lnTo>
                  <a:lnTo>
                    <a:pt x="23023" y="42015"/>
                  </a:lnTo>
                  <a:lnTo>
                    <a:pt x="15398" y="53371"/>
                  </a:lnTo>
                  <a:lnTo>
                    <a:pt x="11304" y="64779"/>
                  </a:lnTo>
                  <a:lnTo>
                    <a:pt x="3882" y="76203"/>
                  </a:lnTo>
                  <a:lnTo>
                    <a:pt x="1119" y="87631"/>
                  </a:lnTo>
                  <a:lnTo>
                    <a:pt x="0" y="102201"/>
                  </a:lnTo>
                  <a:lnTo>
                    <a:pt x="21087" y="123997"/>
                  </a:lnTo>
                  <a:lnTo>
                    <a:pt x="28371" y="125216"/>
                  </a:lnTo>
                  <a:lnTo>
                    <a:pt x="38572" y="125578"/>
                  </a:lnTo>
                  <a:lnTo>
                    <a:pt x="45905" y="129049"/>
                  </a:lnTo>
                  <a:lnTo>
                    <a:pt x="49638" y="131753"/>
                  </a:lnTo>
                  <a:lnTo>
                    <a:pt x="106559" y="148707"/>
                  </a:lnTo>
                  <a:lnTo>
                    <a:pt x="124917" y="157409"/>
                  </a:lnTo>
                  <a:lnTo>
                    <a:pt x="166506" y="171559"/>
                  </a:lnTo>
                  <a:lnTo>
                    <a:pt x="182620" y="180267"/>
                  </a:lnTo>
                  <a:lnTo>
                    <a:pt x="191965" y="182364"/>
                  </a:lnTo>
                  <a:lnTo>
                    <a:pt x="202936" y="190633"/>
                  </a:lnTo>
                  <a:lnTo>
                    <a:pt x="209972" y="192676"/>
                  </a:lnTo>
                  <a:lnTo>
                    <a:pt x="212356" y="194491"/>
                  </a:lnTo>
                  <a:lnTo>
                    <a:pt x="216982" y="201842"/>
                  </a:lnTo>
                  <a:lnTo>
                    <a:pt x="222565" y="204008"/>
                  </a:lnTo>
                  <a:lnTo>
                    <a:pt x="224562" y="205855"/>
                  </a:lnTo>
                  <a:lnTo>
                    <a:pt x="226780" y="211295"/>
                  </a:lnTo>
                  <a:lnTo>
                    <a:pt x="228642" y="213253"/>
                  </a:lnTo>
                  <a:lnTo>
                    <a:pt x="234097" y="215429"/>
                  </a:lnTo>
                  <a:lnTo>
                    <a:pt x="236060" y="217279"/>
                  </a:lnTo>
                  <a:lnTo>
                    <a:pt x="240910" y="228709"/>
                  </a:lnTo>
                  <a:lnTo>
                    <a:pt x="247738" y="237381"/>
                  </a:lnTo>
                  <a:lnTo>
                    <a:pt x="250325" y="247994"/>
                  </a:lnTo>
                  <a:lnTo>
                    <a:pt x="251272" y="266745"/>
                  </a:lnTo>
                  <a:lnTo>
                    <a:pt x="247964" y="274340"/>
                  </a:lnTo>
                  <a:lnTo>
                    <a:pt x="243531" y="281949"/>
                  </a:lnTo>
                  <a:lnTo>
                    <a:pt x="239766" y="293373"/>
                  </a:lnTo>
                  <a:lnTo>
                    <a:pt x="211680" y="325439"/>
                  </a:lnTo>
                  <a:lnTo>
                    <a:pt x="204968" y="328789"/>
                  </a:lnTo>
                  <a:lnTo>
                    <a:pt x="177424" y="331117"/>
                  </a:lnTo>
                  <a:lnTo>
                    <a:pt x="156961" y="330095"/>
                  </a:lnTo>
                  <a:lnTo>
                    <a:pt x="122044" y="311965"/>
                  </a:lnTo>
                  <a:lnTo>
                    <a:pt x="107814" y="302125"/>
                  </a:lnTo>
                  <a:lnTo>
                    <a:pt x="91395" y="2971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8" name="SMARTInkShape-207"/>
            <p:cNvSpPr/>
            <p:nvPr/>
          </p:nvSpPr>
          <p:spPr>
            <a:xfrm>
              <a:off x="1737499" y="2457450"/>
              <a:ext cx="11292" cy="1"/>
            </a:xfrm>
            <a:custGeom>
              <a:avLst/>
              <a:gdLst/>
              <a:ahLst/>
              <a:cxnLst/>
              <a:rect l="0" t="0" r="0" b="0"/>
              <a:pathLst>
                <a:path w="11292" h="1">
                  <a:moveTo>
                    <a:pt x="11291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9" name="SMARTInkShape-208"/>
            <p:cNvSpPr/>
            <p:nvPr/>
          </p:nvSpPr>
          <p:spPr>
            <a:xfrm>
              <a:off x="1805940" y="2594610"/>
              <a:ext cx="171405" cy="239972"/>
            </a:xfrm>
            <a:custGeom>
              <a:avLst/>
              <a:gdLst/>
              <a:ahLst/>
              <a:cxnLst/>
              <a:rect l="0" t="0" r="0" b="0"/>
              <a:pathLst>
                <a:path w="171405" h="239972">
                  <a:moveTo>
                    <a:pt x="0" y="0"/>
                  </a:moveTo>
                  <a:lnTo>
                    <a:pt x="0" y="9841"/>
                  </a:lnTo>
                  <a:lnTo>
                    <a:pt x="43219" y="66282"/>
                  </a:lnTo>
                  <a:lnTo>
                    <a:pt x="76414" y="117406"/>
                  </a:lnTo>
                  <a:lnTo>
                    <a:pt x="117598" y="169201"/>
                  </a:lnTo>
                  <a:lnTo>
                    <a:pt x="156627" y="217100"/>
                  </a:lnTo>
                  <a:lnTo>
                    <a:pt x="159782" y="224759"/>
                  </a:lnTo>
                  <a:lnTo>
                    <a:pt x="171404" y="239971"/>
                  </a:lnTo>
                  <a:lnTo>
                    <a:pt x="165368" y="233945"/>
                  </a:lnTo>
                  <a:lnTo>
                    <a:pt x="162397" y="227589"/>
                  </a:lnTo>
                  <a:lnTo>
                    <a:pt x="160020" y="2171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0" name="SMARTInkShape-209"/>
            <p:cNvSpPr/>
            <p:nvPr/>
          </p:nvSpPr>
          <p:spPr>
            <a:xfrm>
              <a:off x="1627905" y="2628900"/>
              <a:ext cx="155176" cy="354326"/>
            </a:xfrm>
            <a:custGeom>
              <a:avLst/>
              <a:gdLst/>
              <a:ahLst/>
              <a:cxnLst/>
              <a:rect l="0" t="0" r="0" b="0"/>
              <a:pathLst>
                <a:path w="155176" h="354326">
                  <a:moveTo>
                    <a:pt x="6585" y="102870"/>
                  </a:moveTo>
                  <a:lnTo>
                    <a:pt x="517" y="108938"/>
                  </a:lnTo>
                  <a:lnTo>
                    <a:pt x="0" y="110725"/>
                  </a:lnTo>
                  <a:lnTo>
                    <a:pt x="925" y="111917"/>
                  </a:lnTo>
                  <a:lnTo>
                    <a:pt x="2812" y="112711"/>
                  </a:lnTo>
                  <a:lnTo>
                    <a:pt x="4069" y="114511"/>
                  </a:lnTo>
                  <a:lnTo>
                    <a:pt x="5840" y="123111"/>
                  </a:lnTo>
                  <a:lnTo>
                    <a:pt x="6254" y="130069"/>
                  </a:lnTo>
                  <a:lnTo>
                    <a:pt x="9824" y="137395"/>
                  </a:lnTo>
                  <a:lnTo>
                    <a:pt x="14375" y="144885"/>
                  </a:lnTo>
                  <a:lnTo>
                    <a:pt x="18207" y="156241"/>
                  </a:lnTo>
                  <a:lnTo>
                    <a:pt x="23603" y="163844"/>
                  </a:lnTo>
                  <a:lnTo>
                    <a:pt x="30235" y="168069"/>
                  </a:lnTo>
                  <a:lnTo>
                    <a:pt x="33782" y="169196"/>
                  </a:lnTo>
                  <a:lnTo>
                    <a:pt x="36146" y="171217"/>
                  </a:lnTo>
                  <a:lnTo>
                    <a:pt x="73756" y="225500"/>
                  </a:lnTo>
                  <a:lnTo>
                    <a:pt x="113195" y="278172"/>
                  </a:lnTo>
                  <a:lnTo>
                    <a:pt x="151721" y="331174"/>
                  </a:lnTo>
                  <a:lnTo>
                    <a:pt x="155175" y="354325"/>
                  </a:lnTo>
                  <a:lnTo>
                    <a:pt x="120797" y="316565"/>
                  </a:lnTo>
                  <a:lnTo>
                    <a:pt x="111956" y="304526"/>
                  </a:lnTo>
                  <a:lnTo>
                    <a:pt x="88971" y="283062"/>
                  </a:lnTo>
                  <a:lnTo>
                    <a:pt x="56208" y="225955"/>
                  </a:lnTo>
                  <a:lnTo>
                    <a:pt x="34533" y="197287"/>
                  </a:lnTo>
                  <a:lnTo>
                    <a:pt x="27063" y="173919"/>
                  </a:lnTo>
                  <a:lnTo>
                    <a:pt x="22037" y="164928"/>
                  </a:lnTo>
                  <a:lnTo>
                    <a:pt x="18809" y="148807"/>
                  </a:lnTo>
                  <a:lnTo>
                    <a:pt x="18545" y="144924"/>
                  </a:lnTo>
                  <a:lnTo>
                    <a:pt x="14864" y="137224"/>
                  </a:lnTo>
                  <a:lnTo>
                    <a:pt x="10264" y="129568"/>
                  </a:lnTo>
                  <a:lnTo>
                    <a:pt x="7312" y="114305"/>
                  </a:lnTo>
                  <a:lnTo>
                    <a:pt x="7069" y="110494"/>
                  </a:lnTo>
                  <a:lnTo>
                    <a:pt x="10187" y="102872"/>
                  </a:lnTo>
                  <a:lnTo>
                    <a:pt x="14536" y="95251"/>
                  </a:lnTo>
                  <a:lnTo>
                    <a:pt x="17328" y="80010"/>
                  </a:lnTo>
                  <a:lnTo>
                    <a:pt x="17879" y="64770"/>
                  </a:lnTo>
                  <a:lnTo>
                    <a:pt x="21341" y="57150"/>
                  </a:lnTo>
                  <a:lnTo>
                    <a:pt x="25843" y="49530"/>
                  </a:lnTo>
                  <a:lnTo>
                    <a:pt x="27844" y="41910"/>
                  </a:lnTo>
                  <a:lnTo>
                    <a:pt x="29648" y="39370"/>
                  </a:lnTo>
                  <a:lnTo>
                    <a:pt x="32120" y="37677"/>
                  </a:lnTo>
                  <a:lnTo>
                    <a:pt x="35038" y="36548"/>
                  </a:lnTo>
                  <a:lnTo>
                    <a:pt x="36984" y="34525"/>
                  </a:lnTo>
                  <a:lnTo>
                    <a:pt x="39146" y="28891"/>
                  </a:lnTo>
                  <a:lnTo>
                    <a:pt x="40992" y="26881"/>
                  </a:lnTo>
                  <a:lnTo>
                    <a:pt x="61630" y="13176"/>
                  </a:lnTo>
                  <a:lnTo>
                    <a:pt x="72444" y="3920"/>
                  </a:lnTo>
                  <a:lnTo>
                    <a:pt x="8659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1" name="SMARTInkShape-210"/>
            <p:cNvSpPr/>
            <p:nvPr/>
          </p:nvSpPr>
          <p:spPr>
            <a:xfrm>
              <a:off x="1405891" y="2766105"/>
              <a:ext cx="251460" cy="360488"/>
            </a:xfrm>
            <a:custGeom>
              <a:avLst/>
              <a:gdLst/>
              <a:ahLst/>
              <a:cxnLst/>
              <a:rect l="0" t="0" r="0" b="0"/>
              <a:pathLst>
                <a:path w="251460" h="360488">
                  <a:moveTo>
                    <a:pt x="114299" y="45675"/>
                  </a:moveTo>
                  <a:lnTo>
                    <a:pt x="97272" y="45675"/>
                  </a:lnTo>
                  <a:lnTo>
                    <a:pt x="90645" y="42288"/>
                  </a:lnTo>
                  <a:lnTo>
                    <a:pt x="70352" y="24543"/>
                  </a:lnTo>
                  <a:lnTo>
                    <a:pt x="59804" y="21886"/>
                  </a:lnTo>
                  <a:lnTo>
                    <a:pt x="36063" y="1687"/>
                  </a:lnTo>
                  <a:lnTo>
                    <a:pt x="23376" y="0"/>
                  </a:lnTo>
                  <a:lnTo>
                    <a:pt x="16944" y="6036"/>
                  </a:lnTo>
                  <a:lnTo>
                    <a:pt x="13880" y="12394"/>
                  </a:lnTo>
                  <a:lnTo>
                    <a:pt x="13063" y="15868"/>
                  </a:lnTo>
                  <a:lnTo>
                    <a:pt x="2597" y="34334"/>
                  </a:lnTo>
                  <a:lnTo>
                    <a:pt x="44" y="88256"/>
                  </a:lnTo>
                  <a:lnTo>
                    <a:pt x="0" y="145223"/>
                  </a:lnTo>
                  <a:lnTo>
                    <a:pt x="11640" y="198104"/>
                  </a:lnTo>
                  <a:lnTo>
                    <a:pt x="34524" y="251417"/>
                  </a:lnTo>
                  <a:lnTo>
                    <a:pt x="49576" y="275828"/>
                  </a:lnTo>
                  <a:lnTo>
                    <a:pt x="94779" y="329343"/>
                  </a:lnTo>
                  <a:lnTo>
                    <a:pt x="102660" y="336850"/>
                  </a:lnTo>
                  <a:lnTo>
                    <a:pt x="114237" y="344462"/>
                  </a:lnTo>
                  <a:lnTo>
                    <a:pt x="121892" y="349919"/>
                  </a:lnTo>
                  <a:lnTo>
                    <a:pt x="147033" y="359778"/>
                  </a:lnTo>
                  <a:lnTo>
                    <a:pt x="152632" y="360487"/>
                  </a:lnTo>
                  <a:lnTo>
                    <a:pt x="201901" y="353077"/>
                  </a:lnTo>
                  <a:lnTo>
                    <a:pt x="217164" y="341864"/>
                  </a:lnTo>
                  <a:lnTo>
                    <a:pt x="243839" y="316127"/>
                  </a:lnTo>
                  <a:lnTo>
                    <a:pt x="248072" y="305152"/>
                  </a:lnTo>
                  <a:lnTo>
                    <a:pt x="251459" y="2628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3" name="SMARTInkShape-211"/>
          <p:cNvSpPr/>
          <p:nvPr/>
        </p:nvSpPr>
        <p:spPr>
          <a:xfrm>
            <a:off x="2011680" y="2971800"/>
            <a:ext cx="925831" cy="662941"/>
          </a:xfrm>
          <a:custGeom>
            <a:avLst/>
            <a:gdLst/>
            <a:ahLst/>
            <a:cxnLst/>
            <a:rect l="0" t="0" r="0" b="0"/>
            <a:pathLst>
              <a:path w="925831" h="662941">
                <a:moveTo>
                  <a:pt x="925830" y="662940"/>
                </a:moveTo>
                <a:lnTo>
                  <a:pt x="868721" y="662940"/>
                </a:lnTo>
                <a:lnTo>
                  <a:pt x="812004" y="662940"/>
                </a:lnTo>
                <a:lnTo>
                  <a:pt x="754864" y="662940"/>
                </a:lnTo>
                <a:lnTo>
                  <a:pt x="698971" y="662940"/>
                </a:lnTo>
                <a:lnTo>
                  <a:pt x="658614" y="662940"/>
                </a:lnTo>
                <a:lnTo>
                  <a:pt x="656246" y="661670"/>
                </a:lnTo>
                <a:lnTo>
                  <a:pt x="654667" y="659554"/>
                </a:lnTo>
                <a:lnTo>
                  <a:pt x="653615" y="656872"/>
                </a:lnTo>
                <a:lnTo>
                  <a:pt x="651643" y="655085"/>
                </a:lnTo>
                <a:lnTo>
                  <a:pt x="641854" y="651980"/>
                </a:lnTo>
                <a:lnTo>
                  <a:pt x="623099" y="651522"/>
                </a:lnTo>
                <a:lnTo>
                  <a:pt x="621140" y="650248"/>
                </a:lnTo>
                <a:lnTo>
                  <a:pt x="619833" y="648129"/>
                </a:lnTo>
                <a:lnTo>
                  <a:pt x="618962" y="645446"/>
                </a:lnTo>
                <a:lnTo>
                  <a:pt x="617111" y="643657"/>
                </a:lnTo>
                <a:lnTo>
                  <a:pt x="611668" y="641670"/>
                </a:lnTo>
                <a:lnTo>
                  <a:pt x="585651" y="638837"/>
                </a:lnTo>
                <a:lnTo>
                  <a:pt x="574987" y="632233"/>
                </a:lnTo>
                <a:lnTo>
                  <a:pt x="562285" y="629122"/>
                </a:lnTo>
                <a:lnTo>
                  <a:pt x="554658" y="628790"/>
                </a:lnTo>
                <a:lnTo>
                  <a:pt x="552652" y="627473"/>
                </a:lnTo>
                <a:lnTo>
                  <a:pt x="551315" y="625325"/>
                </a:lnTo>
                <a:lnTo>
                  <a:pt x="550423" y="622624"/>
                </a:lnTo>
                <a:lnTo>
                  <a:pt x="548559" y="620823"/>
                </a:lnTo>
                <a:lnTo>
                  <a:pt x="543101" y="618821"/>
                </a:lnTo>
                <a:lnTo>
                  <a:pt x="527886" y="617361"/>
                </a:lnTo>
                <a:lnTo>
                  <a:pt x="517071" y="609393"/>
                </a:lnTo>
                <a:lnTo>
                  <a:pt x="505034" y="606265"/>
                </a:lnTo>
                <a:lnTo>
                  <a:pt x="497479" y="605930"/>
                </a:lnTo>
                <a:lnTo>
                  <a:pt x="495482" y="604613"/>
                </a:lnTo>
                <a:lnTo>
                  <a:pt x="494152" y="602466"/>
                </a:lnTo>
                <a:lnTo>
                  <a:pt x="493264" y="599764"/>
                </a:lnTo>
                <a:lnTo>
                  <a:pt x="491403" y="597963"/>
                </a:lnTo>
                <a:lnTo>
                  <a:pt x="479290" y="591685"/>
                </a:lnTo>
                <a:lnTo>
                  <a:pt x="472098" y="586821"/>
                </a:lnTo>
                <a:lnTo>
                  <a:pt x="459413" y="583442"/>
                </a:lnTo>
                <a:lnTo>
                  <a:pt x="448512" y="575176"/>
                </a:lnTo>
                <a:lnTo>
                  <a:pt x="436457" y="571984"/>
                </a:lnTo>
                <a:lnTo>
                  <a:pt x="425633" y="563740"/>
                </a:lnTo>
                <a:lnTo>
                  <a:pt x="418617" y="561701"/>
                </a:lnTo>
                <a:lnTo>
                  <a:pt x="416238" y="559888"/>
                </a:lnTo>
                <a:lnTo>
                  <a:pt x="411620" y="552537"/>
                </a:lnTo>
                <a:lnTo>
                  <a:pt x="399963" y="547712"/>
                </a:lnTo>
                <a:lnTo>
                  <a:pt x="391275" y="540886"/>
                </a:lnTo>
                <a:lnTo>
                  <a:pt x="380658" y="537029"/>
                </a:lnTo>
                <a:lnTo>
                  <a:pt x="331242" y="494647"/>
                </a:lnTo>
                <a:lnTo>
                  <a:pt x="327508" y="493595"/>
                </a:lnTo>
                <a:lnTo>
                  <a:pt x="325019" y="491623"/>
                </a:lnTo>
                <a:lnTo>
                  <a:pt x="314628" y="475766"/>
                </a:lnTo>
                <a:lnTo>
                  <a:pt x="307898" y="471802"/>
                </a:lnTo>
                <a:lnTo>
                  <a:pt x="304325" y="470745"/>
                </a:lnTo>
                <a:lnTo>
                  <a:pt x="301944" y="468770"/>
                </a:lnTo>
                <a:lnTo>
                  <a:pt x="299297" y="463189"/>
                </a:lnTo>
                <a:lnTo>
                  <a:pt x="291348" y="456475"/>
                </a:lnTo>
                <a:lnTo>
                  <a:pt x="281888" y="449258"/>
                </a:lnTo>
                <a:lnTo>
                  <a:pt x="269249" y="430488"/>
                </a:lnTo>
                <a:lnTo>
                  <a:pt x="262329" y="426278"/>
                </a:lnTo>
                <a:lnTo>
                  <a:pt x="258706" y="425155"/>
                </a:lnTo>
                <a:lnTo>
                  <a:pt x="256291" y="423137"/>
                </a:lnTo>
                <a:lnTo>
                  <a:pt x="246028" y="407198"/>
                </a:lnTo>
                <a:lnTo>
                  <a:pt x="239309" y="403227"/>
                </a:lnTo>
                <a:lnTo>
                  <a:pt x="235739" y="402168"/>
                </a:lnTo>
                <a:lnTo>
                  <a:pt x="233360" y="400192"/>
                </a:lnTo>
                <a:lnTo>
                  <a:pt x="207855" y="367976"/>
                </a:lnTo>
                <a:lnTo>
                  <a:pt x="187638" y="346394"/>
                </a:lnTo>
                <a:lnTo>
                  <a:pt x="184995" y="338949"/>
                </a:lnTo>
                <a:lnTo>
                  <a:pt x="183020" y="336456"/>
                </a:lnTo>
                <a:lnTo>
                  <a:pt x="175443" y="331677"/>
                </a:lnTo>
                <a:lnTo>
                  <a:pt x="165908" y="315756"/>
                </a:lnTo>
                <a:lnTo>
                  <a:pt x="141151" y="288492"/>
                </a:lnTo>
                <a:lnTo>
                  <a:pt x="138934" y="281466"/>
                </a:lnTo>
                <a:lnTo>
                  <a:pt x="137072" y="279084"/>
                </a:lnTo>
                <a:lnTo>
                  <a:pt x="131618" y="276437"/>
                </a:lnTo>
                <a:lnTo>
                  <a:pt x="129655" y="274462"/>
                </a:lnTo>
                <a:lnTo>
                  <a:pt x="116913" y="251246"/>
                </a:lnTo>
                <a:lnTo>
                  <a:pt x="116042" y="247507"/>
                </a:lnTo>
                <a:lnTo>
                  <a:pt x="104612" y="230845"/>
                </a:lnTo>
                <a:lnTo>
                  <a:pt x="95359" y="219918"/>
                </a:lnTo>
                <a:lnTo>
                  <a:pt x="91331" y="209235"/>
                </a:lnTo>
                <a:lnTo>
                  <a:pt x="74458" y="182831"/>
                </a:lnTo>
                <a:lnTo>
                  <a:pt x="69096" y="162608"/>
                </a:lnTo>
                <a:lnTo>
                  <a:pt x="60827" y="151406"/>
                </a:lnTo>
                <a:lnTo>
                  <a:pt x="56970" y="140676"/>
                </a:lnTo>
                <a:lnTo>
                  <a:pt x="49618" y="129453"/>
                </a:lnTo>
                <a:lnTo>
                  <a:pt x="46233" y="116546"/>
                </a:lnTo>
                <a:lnTo>
                  <a:pt x="37966" y="105619"/>
                </a:lnTo>
                <a:lnTo>
                  <a:pt x="35379" y="94935"/>
                </a:lnTo>
                <a:lnTo>
                  <a:pt x="34433" y="82226"/>
                </a:lnTo>
                <a:lnTo>
                  <a:pt x="26463" y="71323"/>
                </a:lnTo>
                <a:lnTo>
                  <a:pt x="23335" y="59267"/>
                </a:lnTo>
                <a:lnTo>
                  <a:pt x="23001" y="51710"/>
                </a:lnTo>
                <a:lnTo>
                  <a:pt x="19536" y="44996"/>
                </a:lnTo>
                <a:lnTo>
                  <a:pt x="13031" y="36404"/>
                </a:lnTo>
                <a:lnTo>
                  <a:pt x="11571" y="24634"/>
                </a:lnTo>
                <a:lnTo>
                  <a:pt x="11472" y="17318"/>
                </a:lnTo>
                <a:lnTo>
                  <a:pt x="10188" y="15355"/>
                </a:lnTo>
                <a:lnTo>
                  <a:pt x="8062" y="14047"/>
                </a:lnTo>
                <a:lnTo>
                  <a:pt x="472" y="11583"/>
                </a:lnTo>
                <a:lnTo>
                  <a:pt x="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" name="SMARTInkShape-212"/>
          <p:cNvSpPr/>
          <p:nvPr/>
        </p:nvSpPr>
        <p:spPr>
          <a:xfrm>
            <a:off x="2811780" y="3554730"/>
            <a:ext cx="137161" cy="137161"/>
          </a:xfrm>
          <a:custGeom>
            <a:avLst/>
            <a:gdLst/>
            <a:ahLst/>
            <a:cxnLst/>
            <a:rect l="0" t="0" r="0" b="0"/>
            <a:pathLst>
              <a:path w="137161" h="137161">
                <a:moveTo>
                  <a:pt x="0" y="0"/>
                </a:moveTo>
                <a:lnTo>
                  <a:pt x="17358" y="0"/>
                </a:lnTo>
                <a:lnTo>
                  <a:pt x="19192" y="1270"/>
                </a:lnTo>
                <a:lnTo>
                  <a:pt x="20415" y="3387"/>
                </a:lnTo>
                <a:lnTo>
                  <a:pt x="22717" y="10959"/>
                </a:lnTo>
                <a:lnTo>
                  <a:pt x="32689" y="11389"/>
                </a:lnTo>
                <a:lnTo>
                  <a:pt x="33223" y="12672"/>
                </a:lnTo>
                <a:lnTo>
                  <a:pt x="33815" y="17485"/>
                </a:lnTo>
                <a:lnTo>
                  <a:pt x="35244" y="19277"/>
                </a:lnTo>
                <a:lnTo>
                  <a:pt x="44089" y="22388"/>
                </a:lnTo>
                <a:lnTo>
                  <a:pt x="44995" y="26037"/>
                </a:lnTo>
                <a:lnTo>
                  <a:pt x="45237" y="28788"/>
                </a:lnTo>
                <a:lnTo>
                  <a:pt x="46668" y="30622"/>
                </a:lnTo>
                <a:lnTo>
                  <a:pt x="56667" y="34147"/>
                </a:lnTo>
                <a:lnTo>
                  <a:pt x="63074" y="34248"/>
                </a:lnTo>
                <a:lnTo>
                  <a:pt x="64910" y="35531"/>
                </a:lnTo>
                <a:lnTo>
                  <a:pt x="66133" y="37658"/>
                </a:lnTo>
                <a:lnTo>
                  <a:pt x="66949" y="40345"/>
                </a:lnTo>
                <a:lnTo>
                  <a:pt x="68762" y="42137"/>
                </a:lnTo>
                <a:lnTo>
                  <a:pt x="80125" y="46675"/>
                </a:lnTo>
                <a:lnTo>
                  <a:pt x="89699" y="55520"/>
                </a:lnTo>
                <a:lnTo>
                  <a:pt x="96992" y="56667"/>
                </a:lnTo>
                <a:lnTo>
                  <a:pt x="98951" y="58098"/>
                </a:lnTo>
                <a:lnTo>
                  <a:pt x="100257" y="60322"/>
                </a:lnTo>
                <a:lnTo>
                  <a:pt x="101128" y="63074"/>
                </a:lnTo>
                <a:lnTo>
                  <a:pt x="102979" y="64910"/>
                </a:lnTo>
                <a:lnTo>
                  <a:pt x="114409" y="69528"/>
                </a:lnTo>
                <a:lnTo>
                  <a:pt x="125577" y="79867"/>
                </a:lnTo>
                <a:lnTo>
                  <a:pt x="136685" y="80006"/>
                </a:lnTo>
                <a:lnTo>
                  <a:pt x="137160" y="91440"/>
                </a:lnTo>
                <a:lnTo>
                  <a:pt x="96943" y="91440"/>
                </a:lnTo>
                <a:lnTo>
                  <a:pt x="95108" y="92710"/>
                </a:lnTo>
                <a:lnTo>
                  <a:pt x="93886" y="94827"/>
                </a:lnTo>
                <a:lnTo>
                  <a:pt x="91923" y="101281"/>
                </a:lnTo>
                <a:lnTo>
                  <a:pt x="88268" y="102164"/>
                </a:lnTo>
                <a:lnTo>
                  <a:pt x="69063" y="102869"/>
                </a:lnTo>
                <a:lnTo>
                  <a:pt x="57293" y="114161"/>
                </a:lnTo>
                <a:lnTo>
                  <a:pt x="46194" y="114296"/>
                </a:lnTo>
                <a:lnTo>
                  <a:pt x="45861" y="120367"/>
                </a:lnTo>
                <a:lnTo>
                  <a:pt x="44544" y="122154"/>
                </a:lnTo>
                <a:lnTo>
                  <a:pt x="34431" y="125689"/>
                </a:lnTo>
                <a:lnTo>
                  <a:pt x="5375" y="125730"/>
                </a:lnTo>
                <a:lnTo>
                  <a:pt x="3583" y="127000"/>
                </a:lnTo>
                <a:lnTo>
                  <a:pt x="2389" y="129116"/>
                </a:lnTo>
                <a:lnTo>
                  <a:pt x="0" y="13716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5" name="SMARTInkShape-213"/>
          <p:cNvSpPr/>
          <p:nvPr/>
        </p:nvSpPr>
        <p:spPr>
          <a:xfrm>
            <a:off x="2914650" y="2583180"/>
            <a:ext cx="2697477" cy="2468876"/>
          </a:xfrm>
          <a:custGeom>
            <a:avLst/>
            <a:gdLst/>
            <a:ahLst/>
            <a:cxnLst/>
            <a:rect l="0" t="0" r="0" b="0"/>
            <a:pathLst>
              <a:path w="2697477" h="2468876">
                <a:moveTo>
                  <a:pt x="651510" y="0"/>
                </a:moveTo>
                <a:lnTo>
                  <a:pt x="641669" y="9841"/>
                </a:lnTo>
                <a:lnTo>
                  <a:pt x="634483" y="10959"/>
                </a:lnTo>
                <a:lnTo>
                  <a:pt x="617843" y="11418"/>
                </a:lnTo>
                <a:lnTo>
                  <a:pt x="607433" y="21270"/>
                </a:lnTo>
                <a:lnTo>
                  <a:pt x="596093" y="22721"/>
                </a:lnTo>
                <a:lnTo>
                  <a:pt x="573605" y="22857"/>
                </a:lnTo>
                <a:lnTo>
                  <a:pt x="562790" y="30715"/>
                </a:lnTo>
                <a:lnTo>
                  <a:pt x="552127" y="33231"/>
                </a:lnTo>
                <a:lnTo>
                  <a:pt x="533357" y="34150"/>
                </a:lnTo>
                <a:lnTo>
                  <a:pt x="525761" y="37615"/>
                </a:lnTo>
                <a:lnTo>
                  <a:pt x="518151" y="42118"/>
                </a:lnTo>
                <a:lnTo>
                  <a:pt x="502919" y="45008"/>
                </a:lnTo>
                <a:lnTo>
                  <a:pt x="494030" y="46674"/>
                </a:lnTo>
                <a:lnTo>
                  <a:pt x="466409" y="55519"/>
                </a:lnTo>
                <a:lnTo>
                  <a:pt x="449894" y="58098"/>
                </a:lnTo>
                <a:lnTo>
                  <a:pt x="434402" y="66133"/>
                </a:lnTo>
                <a:lnTo>
                  <a:pt x="377897" y="79285"/>
                </a:lnTo>
                <a:lnTo>
                  <a:pt x="368614" y="80958"/>
                </a:lnTo>
                <a:lnTo>
                  <a:pt x="332194" y="94102"/>
                </a:lnTo>
                <a:lnTo>
                  <a:pt x="328143" y="97024"/>
                </a:lnTo>
                <a:lnTo>
                  <a:pt x="316868" y="100272"/>
                </a:lnTo>
                <a:lnTo>
                  <a:pt x="296240" y="105487"/>
                </a:lnTo>
                <a:lnTo>
                  <a:pt x="277428" y="115075"/>
                </a:lnTo>
                <a:lnTo>
                  <a:pt x="272582" y="118627"/>
                </a:lnTo>
                <a:lnTo>
                  <a:pt x="260424" y="122573"/>
                </a:lnTo>
                <a:lnTo>
                  <a:pt x="253626" y="123625"/>
                </a:lnTo>
                <a:lnTo>
                  <a:pt x="239300" y="131568"/>
                </a:lnTo>
                <a:lnTo>
                  <a:pt x="224465" y="141025"/>
                </a:lnTo>
                <a:lnTo>
                  <a:pt x="197633" y="150482"/>
                </a:lnTo>
                <a:lnTo>
                  <a:pt x="167842" y="166619"/>
                </a:lnTo>
                <a:lnTo>
                  <a:pt x="153589" y="171288"/>
                </a:lnTo>
                <a:lnTo>
                  <a:pt x="121966" y="198262"/>
                </a:lnTo>
                <a:lnTo>
                  <a:pt x="83821" y="234952"/>
                </a:lnTo>
                <a:lnTo>
                  <a:pt x="68580" y="242414"/>
                </a:lnTo>
                <a:lnTo>
                  <a:pt x="64770" y="245429"/>
                </a:lnTo>
                <a:lnTo>
                  <a:pt x="60537" y="252166"/>
                </a:lnTo>
                <a:lnTo>
                  <a:pt x="57385" y="259394"/>
                </a:lnTo>
                <a:lnTo>
                  <a:pt x="37467" y="285769"/>
                </a:lnTo>
                <a:lnTo>
                  <a:pt x="34432" y="293378"/>
                </a:lnTo>
                <a:lnTo>
                  <a:pt x="26853" y="304802"/>
                </a:lnTo>
                <a:lnTo>
                  <a:pt x="24043" y="316231"/>
                </a:lnTo>
                <a:lnTo>
                  <a:pt x="23386" y="323850"/>
                </a:lnTo>
                <a:lnTo>
                  <a:pt x="19707" y="331470"/>
                </a:lnTo>
                <a:lnTo>
                  <a:pt x="15109" y="339090"/>
                </a:lnTo>
                <a:lnTo>
                  <a:pt x="11914" y="352072"/>
                </a:lnTo>
                <a:lnTo>
                  <a:pt x="11430" y="408304"/>
                </a:lnTo>
                <a:lnTo>
                  <a:pt x="11430" y="409363"/>
                </a:lnTo>
                <a:lnTo>
                  <a:pt x="21271" y="421135"/>
                </a:lnTo>
                <a:lnTo>
                  <a:pt x="25541" y="422121"/>
                </a:lnTo>
                <a:lnTo>
                  <a:pt x="28457" y="422384"/>
                </a:lnTo>
                <a:lnTo>
                  <a:pt x="30401" y="423829"/>
                </a:lnTo>
                <a:lnTo>
                  <a:pt x="33778" y="432705"/>
                </a:lnTo>
                <a:lnTo>
                  <a:pt x="37449" y="433613"/>
                </a:lnTo>
                <a:lnTo>
                  <a:pt x="86130" y="434336"/>
                </a:lnTo>
                <a:lnTo>
                  <a:pt x="98817" y="430952"/>
                </a:lnTo>
                <a:lnTo>
                  <a:pt x="113099" y="425293"/>
                </a:lnTo>
                <a:lnTo>
                  <a:pt x="145080" y="421668"/>
                </a:lnTo>
                <a:lnTo>
                  <a:pt x="160079" y="413869"/>
                </a:lnTo>
                <a:lnTo>
                  <a:pt x="163869" y="413073"/>
                </a:lnTo>
                <a:lnTo>
                  <a:pt x="182647" y="401202"/>
                </a:lnTo>
                <a:lnTo>
                  <a:pt x="188280" y="400562"/>
                </a:lnTo>
                <a:lnTo>
                  <a:pt x="195017" y="396891"/>
                </a:lnTo>
                <a:lnTo>
                  <a:pt x="202244" y="392296"/>
                </a:lnTo>
                <a:lnTo>
                  <a:pt x="213453" y="388439"/>
                </a:lnTo>
                <a:lnTo>
                  <a:pt x="240738" y="368371"/>
                </a:lnTo>
                <a:lnTo>
                  <a:pt x="244312" y="367501"/>
                </a:lnTo>
                <a:lnTo>
                  <a:pt x="255410" y="360208"/>
                </a:lnTo>
                <a:lnTo>
                  <a:pt x="270538" y="347636"/>
                </a:lnTo>
                <a:lnTo>
                  <a:pt x="285755" y="340449"/>
                </a:lnTo>
                <a:lnTo>
                  <a:pt x="304801" y="324797"/>
                </a:lnTo>
                <a:lnTo>
                  <a:pt x="320040" y="317593"/>
                </a:lnTo>
                <a:lnTo>
                  <a:pt x="339090" y="301938"/>
                </a:lnTo>
                <a:lnTo>
                  <a:pt x="354330" y="294733"/>
                </a:lnTo>
                <a:lnTo>
                  <a:pt x="373380" y="279078"/>
                </a:lnTo>
                <a:lnTo>
                  <a:pt x="388620" y="271873"/>
                </a:lnTo>
                <a:lnTo>
                  <a:pt x="407670" y="256218"/>
                </a:lnTo>
                <a:lnTo>
                  <a:pt x="422910" y="249013"/>
                </a:lnTo>
                <a:lnTo>
                  <a:pt x="430530" y="244022"/>
                </a:lnTo>
                <a:lnTo>
                  <a:pt x="441960" y="239943"/>
                </a:lnTo>
                <a:lnTo>
                  <a:pt x="453390" y="232525"/>
                </a:lnTo>
                <a:lnTo>
                  <a:pt x="464820" y="228493"/>
                </a:lnTo>
                <a:lnTo>
                  <a:pt x="477520" y="221090"/>
                </a:lnTo>
                <a:lnTo>
                  <a:pt x="509481" y="216244"/>
                </a:lnTo>
                <a:lnTo>
                  <a:pt x="525571" y="208191"/>
                </a:lnTo>
                <a:lnTo>
                  <a:pt x="544802" y="204793"/>
                </a:lnTo>
                <a:lnTo>
                  <a:pt x="560065" y="196757"/>
                </a:lnTo>
                <a:lnTo>
                  <a:pt x="613410" y="194318"/>
                </a:lnTo>
                <a:lnTo>
                  <a:pt x="655320" y="194310"/>
                </a:lnTo>
                <a:lnTo>
                  <a:pt x="662940" y="190923"/>
                </a:lnTo>
                <a:lnTo>
                  <a:pt x="666750" y="188242"/>
                </a:lnTo>
                <a:lnTo>
                  <a:pt x="670560" y="187725"/>
                </a:lnTo>
                <a:lnTo>
                  <a:pt x="708660" y="194163"/>
                </a:lnTo>
                <a:lnTo>
                  <a:pt x="723900" y="194281"/>
                </a:lnTo>
                <a:lnTo>
                  <a:pt x="726440" y="195560"/>
                </a:lnTo>
                <a:lnTo>
                  <a:pt x="728133" y="197684"/>
                </a:lnTo>
                <a:lnTo>
                  <a:pt x="729262" y="200369"/>
                </a:lnTo>
                <a:lnTo>
                  <a:pt x="731285" y="202160"/>
                </a:lnTo>
                <a:lnTo>
                  <a:pt x="736919" y="204149"/>
                </a:lnTo>
                <a:lnTo>
                  <a:pt x="747230" y="205268"/>
                </a:lnTo>
                <a:lnTo>
                  <a:pt x="749614" y="206696"/>
                </a:lnTo>
                <a:lnTo>
                  <a:pt x="751202" y="208917"/>
                </a:lnTo>
                <a:lnTo>
                  <a:pt x="752262" y="211668"/>
                </a:lnTo>
                <a:lnTo>
                  <a:pt x="754238" y="213502"/>
                </a:lnTo>
                <a:lnTo>
                  <a:pt x="759820" y="215539"/>
                </a:lnTo>
                <a:lnTo>
                  <a:pt x="761817" y="217353"/>
                </a:lnTo>
                <a:lnTo>
                  <a:pt x="764036" y="222755"/>
                </a:lnTo>
                <a:lnTo>
                  <a:pt x="765897" y="224703"/>
                </a:lnTo>
                <a:lnTo>
                  <a:pt x="771352" y="226868"/>
                </a:lnTo>
                <a:lnTo>
                  <a:pt x="773315" y="228715"/>
                </a:lnTo>
                <a:lnTo>
                  <a:pt x="787509" y="251327"/>
                </a:lnTo>
                <a:lnTo>
                  <a:pt x="788670" y="306496"/>
                </a:lnTo>
                <a:lnTo>
                  <a:pt x="780815" y="317318"/>
                </a:lnTo>
                <a:lnTo>
                  <a:pt x="778828" y="324333"/>
                </a:lnTo>
                <a:lnTo>
                  <a:pt x="777029" y="326712"/>
                </a:lnTo>
                <a:lnTo>
                  <a:pt x="769699" y="331330"/>
                </a:lnTo>
                <a:lnTo>
                  <a:pt x="763191" y="343625"/>
                </a:lnTo>
                <a:lnTo>
                  <a:pt x="760254" y="347193"/>
                </a:lnTo>
                <a:lnTo>
                  <a:pt x="753604" y="351158"/>
                </a:lnTo>
                <a:lnTo>
                  <a:pt x="746415" y="354190"/>
                </a:lnTo>
                <a:lnTo>
                  <a:pt x="738987" y="359771"/>
                </a:lnTo>
                <a:lnTo>
                  <a:pt x="734838" y="366485"/>
                </a:lnTo>
                <a:lnTo>
                  <a:pt x="733732" y="370053"/>
                </a:lnTo>
                <a:lnTo>
                  <a:pt x="731725" y="372432"/>
                </a:lnTo>
                <a:lnTo>
                  <a:pt x="697168" y="396878"/>
                </a:lnTo>
                <a:lnTo>
                  <a:pt x="689582" y="399910"/>
                </a:lnTo>
                <a:lnTo>
                  <a:pt x="676902" y="407487"/>
                </a:lnTo>
                <a:lnTo>
                  <a:pt x="658892" y="411567"/>
                </a:lnTo>
                <a:lnTo>
                  <a:pt x="640786" y="420293"/>
                </a:lnTo>
                <a:lnTo>
                  <a:pt x="636741" y="421165"/>
                </a:lnTo>
                <a:lnTo>
                  <a:pt x="590979" y="443157"/>
                </a:lnTo>
                <a:lnTo>
                  <a:pt x="578887" y="445879"/>
                </a:lnTo>
                <a:lnTo>
                  <a:pt x="560777" y="454587"/>
                </a:lnTo>
                <a:lnTo>
                  <a:pt x="541113" y="458126"/>
                </a:lnTo>
                <a:lnTo>
                  <a:pt x="528348" y="464953"/>
                </a:lnTo>
                <a:lnTo>
                  <a:pt x="496362" y="469577"/>
                </a:lnTo>
                <a:lnTo>
                  <a:pt x="480270" y="477613"/>
                </a:lnTo>
                <a:lnTo>
                  <a:pt x="436728" y="483383"/>
                </a:lnTo>
                <a:lnTo>
                  <a:pt x="427782" y="487887"/>
                </a:lnTo>
                <a:lnTo>
                  <a:pt x="407810" y="491015"/>
                </a:lnTo>
                <a:lnTo>
                  <a:pt x="391187" y="492666"/>
                </a:lnTo>
                <a:lnTo>
                  <a:pt x="363542" y="501319"/>
                </a:lnTo>
                <a:lnTo>
                  <a:pt x="347025" y="503874"/>
                </a:lnTo>
                <a:lnTo>
                  <a:pt x="331532" y="511904"/>
                </a:lnTo>
                <a:lnTo>
                  <a:pt x="290621" y="525895"/>
                </a:lnTo>
                <a:lnTo>
                  <a:pt x="277175" y="533293"/>
                </a:lnTo>
                <a:lnTo>
                  <a:pt x="244927" y="538136"/>
                </a:lnTo>
                <a:lnTo>
                  <a:pt x="228815" y="546189"/>
                </a:lnTo>
                <a:lnTo>
                  <a:pt x="187758" y="560185"/>
                </a:lnTo>
                <a:lnTo>
                  <a:pt x="171661" y="568889"/>
                </a:lnTo>
                <a:lnTo>
                  <a:pt x="167780" y="569759"/>
                </a:lnTo>
                <a:lnTo>
                  <a:pt x="156252" y="577052"/>
                </a:lnTo>
                <a:lnTo>
                  <a:pt x="140978" y="589624"/>
                </a:lnTo>
                <a:lnTo>
                  <a:pt x="129542" y="592957"/>
                </a:lnTo>
                <a:lnTo>
                  <a:pt x="121921" y="593736"/>
                </a:lnTo>
                <a:lnTo>
                  <a:pt x="114300" y="597469"/>
                </a:lnTo>
                <a:lnTo>
                  <a:pt x="106680" y="602092"/>
                </a:lnTo>
                <a:lnTo>
                  <a:pt x="95250" y="605964"/>
                </a:lnTo>
                <a:lnTo>
                  <a:pt x="83820" y="613321"/>
                </a:lnTo>
                <a:lnTo>
                  <a:pt x="72390" y="617335"/>
                </a:lnTo>
                <a:lnTo>
                  <a:pt x="60960" y="624733"/>
                </a:lnTo>
                <a:lnTo>
                  <a:pt x="53340" y="626909"/>
                </a:lnTo>
                <a:lnTo>
                  <a:pt x="50800" y="628759"/>
                </a:lnTo>
                <a:lnTo>
                  <a:pt x="49107" y="631263"/>
                </a:lnTo>
                <a:lnTo>
                  <a:pt x="45955" y="637431"/>
                </a:lnTo>
                <a:lnTo>
                  <a:pt x="1742" y="684058"/>
                </a:lnTo>
                <a:lnTo>
                  <a:pt x="516" y="691352"/>
                </a:lnTo>
                <a:lnTo>
                  <a:pt x="0" y="736961"/>
                </a:lnTo>
                <a:lnTo>
                  <a:pt x="3387" y="743675"/>
                </a:lnTo>
                <a:lnTo>
                  <a:pt x="9841" y="752266"/>
                </a:lnTo>
                <a:lnTo>
                  <a:pt x="10959" y="759821"/>
                </a:lnTo>
                <a:lnTo>
                  <a:pt x="12386" y="761817"/>
                </a:lnTo>
                <a:lnTo>
                  <a:pt x="14608" y="763149"/>
                </a:lnTo>
                <a:lnTo>
                  <a:pt x="17358" y="764036"/>
                </a:lnTo>
                <a:lnTo>
                  <a:pt x="19192" y="765897"/>
                </a:lnTo>
                <a:lnTo>
                  <a:pt x="21230" y="771352"/>
                </a:lnTo>
                <a:lnTo>
                  <a:pt x="23043" y="773314"/>
                </a:lnTo>
                <a:lnTo>
                  <a:pt x="28445" y="775496"/>
                </a:lnTo>
                <a:lnTo>
                  <a:pt x="30393" y="777347"/>
                </a:lnTo>
                <a:lnTo>
                  <a:pt x="32558" y="782791"/>
                </a:lnTo>
                <a:lnTo>
                  <a:pt x="34405" y="784750"/>
                </a:lnTo>
                <a:lnTo>
                  <a:pt x="39845" y="786928"/>
                </a:lnTo>
                <a:lnTo>
                  <a:pt x="50047" y="788154"/>
                </a:lnTo>
                <a:lnTo>
                  <a:pt x="52415" y="789596"/>
                </a:lnTo>
                <a:lnTo>
                  <a:pt x="53993" y="791827"/>
                </a:lnTo>
                <a:lnTo>
                  <a:pt x="55045" y="794585"/>
                </a:lnTo>
                <a:lnTo>
                  <a:pt x="57017" y="796423"/>
                </a:lnTo>
                <a:lnTo>
                  <a:pt x="62594" y="798466"/>
                </a:lnTo>
                <a:lnTo>
                  <a:pt x="118114" y="800096"/>
                </a:lnTo>
                <a:lnTo>
                  <a:pt x="163499" y="800100"/>
                </a:lnTo>
                <a:lnTo>
                  <a:pt x="171303" y="796713"/>
                </a:lnTo>
                <a:lnTo>
                  <a:pt x="179005" y="792245"/>
                </a:lnTo>
                <a:lnTo>
                  <a:pt x="190481" y="788459"/>
                </a:lnTo>
                <a:lnTo>
                  <a:pt x="203194" y="781129"/>
                </a:lnTo>
                <a:lnTo>
                  <a:pt x="221214" y="777122"/>
                </a:lnTo>
                <a:lnTo>
                  <a:pt x="239323" y="768421"/>
                </a:lnTo>
                <a:lnTo>
                  <a:pt x="243369" y="767550"/>
                </a:lnTo>
                <a:lnTo>
                  <a:pt x="294791" y="745563"/>
                </a:lnTo>
                <a:lnTo>
                  <a:pt x="303738" y="742841"/>
                </a:lnTo>
                <a:lnTo>
                  <a:pt x="319830" y="734133"/>
                </a:lnTo>
                <a:lnTo>
                  <a:pt x="341306" y="725968"/>
                </a:lnTo>
                <a:lnTo>
                  <a:pt x="369095" y="704697"/>
                </a:lnTo>
                <a:lnTo>
                  <a:pt x="380859" y="693375"/>
                </a:lnTo>
                <a:lnTo>
                  <a:pt x="391944" y="689166"/>
                </a:lnTo>
                <a:lnTo>
                  <a:pt x="404068" y="686026"/>
                </a:lnTo>
                <a:lnTo>
                  <a:pt x="422198" y="673662"/>
                </a:lnTo>
                <a:lnTo>
                  <a:pt x="478025" y="636258"/>
                </a:lnTo>
                <a:lnTo>
                  <a:pt x="523169" y="616513"/>
                </a:lnTo>
                <a:lnTo>
                  <a:pt x="546572" y="601840"/>
                </a:lnTo>
                <a:lnTo>
                  <a:pt x="591747" y="582218"/>
                </a:lnTo>
                <a:lnTo>
                  <a:pt x="600819" y="576264"/>
                </a:lnTo>
                <a:lnTo>
                  <a:pt x="632593" y="562793"/>
                </a:lnTo>
                <a:lnTo>
                  <a:pt x="647881" y="553398"/>
                </a:lnTo>
                <a:lnTo>
                  <a:pt x="671772" y="546193"/>
                </a:lnTo>
                <a:lnTo>
                  <a:pt x="676448" y="543199"/>
                </a:lnTo>
                <a:lnTo>
                  <a:pt x="729452" y="527525"/>
                </a:lnTo>
                <a:lnTo>
                  <a:pt x="750679" y="524855"/>
                </a:lnTo>
                <a:lnTo>
                  <a:pt x="787896" y="511690"/>
                </a:lnTo>
                <a:lnTo>
                  <a:pt x="795946" y="506818"/>
                </a:lnTo>
                <a:lnTo>
                  <a:pt x="808888" y="504075"/>
                </a:lnTo>
                <a:lnTo>
                  <a:pt x="860919" y="502933"/>
                </a:lnTo>
                <a:lnTo>
                  <a:pt x="914189" y="502920"/>
                </a:lnTo>
                <a:lnTo>
                  <a:pt x="941058" y="502920"/>
                </a:lnTo>
                <a:lnTo>
                  <a:pt x="943602" y="504190"/>
                </a:lnTo>
                <a:lnTo>
                  <a:pt x="945298" y="506307"/>
                </a:lnTo>
                <a:lnTo>
                  <a:pt x="946429" y="508988"/>
                </a:lnTo>
                <a:lnTo>
                  <a:pt x="948452" y="510775"/>
                </a:lnTo>
                <a:lnTo>
                  <a:pt x="954088" y="512761"/>
                </a:lnTo>
                <a:lnTo>
                  <a:pt x="964400" y="513879"/>
                </a:lnTo>
                <a:lnTo>
                  <a:pt x="966784" y="515306"/>
                </a:lnTo>
                <a:lnTo>
                  <a:pt x="968373" y="517528"/>
                </a:lnTo>
                <a:lnTo>
                  <a:pt x="969432" y="520278"/>
                </a:lnTo>
                <a:lnTo>
                  <a:pt x="971408" y="522112"/>
                </a:lnTo>
                <a:lnTo>
                  <a:pt x="976990" y="524150"/>
                </a:lnTo>
                <a:lnTo>
                  <a:pt x="978987" y="525963"/>
                </a:lnTo>
                <a:lnTo>
                  <a:pt x="981205" y="531365"/>
                </a:lnTo>
                <a:lnTo>
                  <a:pt x="983067" y="533313"/>
                </a:lnTo>
                <a:lnTo>
                  <a:pt x="988522" y="535478"/>
                </a:lnTo>
                <a:lnTo>
                  <a:pt x="990485" y="537325"/>
                </a:lnTo>
                <a:lnTo>
                  <a:pt x="993893" y="546899"/>
                </a:lnTo>
                <a:lnTo>
                  <a:pt x="994397" y="565622"/>
                </a:lnTo>
                <a:lnTo>
                  <a:pt x="991017" y="572274"/>
                </a:lnTo>
                <a:lnTo>
                  <a:pt x="986552" y="579464"/>
                </a:lnTo>
                <a:lnTo>
                  <a:pt x="982769" y="590652"/>
                </a:lnTo>
                <a:lnTo>
                  <a:pt x="933307" y="644029"/>
                </a:lnTo>
                <a:lnTo>
                  <a:pt x="876438" y="689611"/>
                </a:lnTo>
                <a:lnTo>
                  <a:pt x="864911" y="701040"/>
                </a:lnTo>
                <a:lnTo>
                  <a:pt x="853882" y="705274"/>
                </a:lnTo>
                <a:lnTo>
                  <a:pt x="841783" y="708425"/>
                </a:lnTo>
                <a:lnTo>
                  <a:pt x="823668" y="720796"/>
                </a:lnTo>
                <a:lnTo>
                  <a:pt x="815654" y="726754"/>
                </a:lnTo>
                <a:lnTo>
                  <a:pt x="779642" y="743674"/>
                </a:lnTo>
                <a:lnTo>
                  <a:pt x="775031" y="747243"/>
                </a:lnTo>
                <a:lnTo>
                  <a:pt x="763135" y="751208"/>
                </a:lnTo>
                <a:lnTo>
                  <a:pt x="750651" y="754240"/>
                </a:lnTo>
                <a:lnTo>
                  <a:pt x="735213" y="761817"/>
                </a:lnTo>
                <a:lnTo>
                  <a:pt x="716387" y="765897"/>
                </a:lnTo>
                <a:lnTo>
                  <a:pt x="700930" y="773314"/>
                </a:lnTo>
                <a:lnTo>
                  <a:pt x="682099" y="777347"/>
                </a:lnTo>
                <a:lnTo>
                  <a:pt x="663714" y="786057"/>
                </a:lnTo>
                <a:lnTo>
                  <a:pt x="614264" y="800209"/>
                </a:lnTo>
                <a:lnTo>
                  <a:pt x="598282" y="807611"/>
                </a:lnTo>
                <a:lnTo>
                  <a:pt x="541159" y="823069"/>
                </a:lnTo>
                <a:lnTo>
                  <a:pt x="517011" y="835164"/>
                </a:lnTo>
                <a:lnTo>
                  <a:pt x="512314" y="838716"/>
                </a:lnTo>
                <a:lnTo>
                  <a:pt x="500322" y="842663"/>
                </a:lnTo>
                <a:lnTo>
                  <a:pt x="479290" y="848271"/>
                </a:lnTo>
                <a:lnTo>
                  <a:pt x="425571" y="869450"/>
                </a:lnTo>
                <a:lnTo>
                  <a:pt x="416473" y="875372"/>
                </a:lnTo>
                <a:lnTo>
                  <a:pt x="363100" y="894138"/>
                </a:lnTo>
                <a:lnTo>
                  <a:pt x="349338" y="899045"/>
                </a:lnTo>
                <a:lnTo>
                  <a:pt x="328580" y="903077"/>
                </a:lnTo>
                <a:lnTo>
                  <a:pt x="313821" y="911750"/>
                </a:lnTo>
                <a:lnTo>
                  <a:pt x="301405" y="921094"/>
                </a:lnTo>
                <a:lnTo>
                  <a:pt x="265297" y="937986"/>
                </a:lnTo>
                <a:lnTo>
                  <a:pt x="256340" y="943933"/>
                </a:lnTo>
                <a:lnTo>
                  <a:pt x="206465" y="962718"/>
                </a:lnTo>
                <a:lnTo>
                  <a:pt x="186785" y="978242"/>
                </a:lnTo>
                <a:lnTo>
                  <a:pt x="171469" y="985431"/>
                </a:lnTo>
                <a:lnTo>
                  <a:pt x="152403" y="1001083"/>
                </a:lnTo>
                <a:lnTo>
                  <a:pt x="137160" y="1008287"/>
                </a:lnTo>
                <a:lnTo>
                  <a:pt x="129540" y="1013278"/>
                </a:lnTo>
                <a:lnTo>
                  <a:pt x="118110" y="1017357"/>
                </a:lnTo>
                <a:lnTo>
                  <a:pt x="91440" y="1036972"/>
                </a:lnTo>
                <a:lnTo>
                  <a:pt x="87630" y="1038024"/>
                </a:lnTo>
                <a:lnTo>
                  <a:pt x="85090" y="1039996"/>
                </a:lnTo>
                <a:lnTo>
                  <a:pt x="80245" y="1047569"/>
                </a:lnTo>
                <a:lnTo>
                  <a:pt x="64299" y="1057102"/>
                </a:lnTo>
                <a:lnTo>
                  <a:pt x="60327" y="1063760"/>
                </a:lnTo>
                <a:lnTo>
                  <a:pt x="57777" y="1072314"/>
                </a:lnTo>
                <a:lnTo>
                  <a:pt x="47364" y="1084076"/>
                </a:lnTo>
                <a:lnTo>
                  <a:pt x="46207" y="1091392"/>
                </a:lnTo>
                <a:lnTo>
                  <a:pt x="44775" y="1093355"/>
                </a:lnTo>
                <a:lnTo>
                  <a:pt x="42550" y="1094663"/>
                </a:lnTo>
                <a:lnTo>
                  <a:pt x="39796" y="1095535"/>
                </a:lnTo>
                <a:lnTo>
                  <a:pt x="37961" y="1097387"/>
                </a:lnTo>
                <a:lnTo>
                  <a:pt x="35922" y="1102831"/>
                </a:lnTo>
                <a:lnTo>
                  <a:pt x="34303" y="1129796"/>
                </a:lnTo>
                <a:lnTo>
                  <a:pt x="42148" y="1140345"/>
                </a:lnTo>
                <a:lnTo>
                  <a:pt x="45250" y="1152324"/>
                </a:lnTo>
                <a:lnTo>
                  <a:pt x="45581" y="1159874"/>
                </a:lnTo>
                <a:lnTo>
                  <a:pt x="46897" y="1161869"/>
                </a:lnTo>
                <a:lnTo>
                  <a:pt x="49045" y="1163199"/>
                </a:lnTo>
                <a:lnTo>
                  <a:pt x="51746" y="1164086"/>
                </a:lnTo>
                <a:lnTo>
                  <a:pt x="53548" y="1165948"/>
                </a:lnTo>
                <a:lnTo>
                  <a:pt x="59825" y="1178060"/>
                </a:lnTo>
                <a:lnTo>
                  <a:pt x="62743" y="1181613"/>
                </a:lnTo>
                <a:lnTo>
                  <a:pt x="69373" y="1185561"/>
                </a:lnTo>
                <a:lnTo>
                  <a:pt x="77909" y="1188096"/>
                </a:lnTo>
                <a:lnTo>
                  <a:pt x="88720" y="1196452"/>
                </a:lnTo>
                <a:lnTo>
                  <a:pt x="99383" y="1199054"/>
                </a:lnTo>
                <a:lnTo>
                  <a:pt x="156423" y="1200142"/>
                </a:lnTo>
                <a:lnTo>
                  <a:pt x="207449" y="1200150"/>
                </a:lnTo>
                <a:lnTo>
                  <a:pt x="216236" y="1196763"/>
                </a:lnTo>
                <a:lnTo>
                  <a:pt x="224375" y="1192295"/>
                </a:lnTo>
                <a:lnTo>
                  <a:pt x="237367" y="1189779"/>
                </a:lnTo>
                <a:lnTo>
                  <a:pt x="265095" y="1188860"/>
                </a:lnTo>
                <a:lnTo>
                  <a:pt x="273607" y="1185395"/>
                </a:lnTo>
                <a:lnTo>
                  <a:pt x="277654" y="1182694"/>
                </a:lnTo>
                <a:lnTo>
                  <a:pt x="295487" y="1178891"/>
                </a:lnTo>
                <a:lnTo>
                  <a:pt x="315143" y="1176336"/>
                </a:lnTo>
                <a:lnTo>
                  <a:pt x="328608" y="1169529"/>
                </a:lnTo>
                <a:lnTo>
                  <a:pt x="346850" y="1165677"/>
                </a:lnTo>
                <a:lnTo>
                  <a:pt x="362133" y="1158327"/>
                </a:lnTo>
                <a:lnTo>
                  <a:pt x="380913" y="1154314"/>
                </a:lnTo>
                <a:lnTo>
                  <a:pt x="396356" y="1146917"/>
                </a:lnTo>
                <a:lnTo>
                  <a:pt x="415183" y="1142891"/>
                </a:lnTo>
                <a:lnTo>
                  <a:pt x="454587" y="1123297"/>
                </a:lnTo>
                <a:lnTo>
                  <a:pt x="477992" y="1114696"/>
                </a:lnTo>
                <a:lnTo>
                  <a:pt x="523167" y="1089173"/>
                </a:lnTo>
                <a:lnTo>
                  <a:pt x="568206" y="1070136"/>
                </a:lnTo>
                <a:lnTo>
                  <a:pt x="590417" y="1056546"/>
                </a:lnTo>
                <a:lnTo>
                  <a:pt x="614559" y="1049158"/>
                </a:lnTo>
                <a:lnTo>
                  <a:pt x="667092" y="1020986"/>
                </a:lnTo>
                <a:lnTo>
                  <a:pt x="723698" y="986787"/>
                </a:lnTo>
                <a:lnTo>
                  <a:pt x="780121" y="952500"/>
                </a:lnTo>
                <a:lnTo>
                  <a:pt x="796156" y="942340"/>
                </a:lnTo>
                <a:lnTo>
                  <a:pt x="820300" y="934877"/>
                </a:lnTo>
                <a:lnTo>
                  <a:pt x="871291" y="902908"/>
                </a:lnTo>
                <a:lnTo>
                  <a:pt x="888927" y="894908"/>
                </a:lnTo>
                <a:lnTo>
                  <a:pt x="897999" y="891767"/>
                </a:lnTo>
                <a:lnTo>
                  <a:pt x="925762" y="871857"/>
                </a:lnTo>
                <a:lnTo>
                  <a:pt x="947124" y="863239"/>
                </a:lnTo>
                <a:lnTo>
                  <a:pt x="970842" y="848992"/>
                </a:lnTo>
                <a:lnTo>
                  <a:pt x="978855" y="845960"/>
                </a:lnTo>
                <a:lnTo>
                  <a:pt x="990507" y="838382"/>
                </a:lnTo>
                <a:lnTo>
                  <a:pt x="1002002" y="834303"/>
                </a:lnTo>
                <a:lnTo>
                  <a:pt x="1013452" y="826885"/>
                </a:lnTo>
                <a:lnTo>
                  <a:pt x="1024888" y="822853"/>
                </a:lnTo>
                <a:lnTo>
                  <a:pt x="1036319" y="815449"/>
                </a:lnTo>
                <a:lnTo>
                  <a:pt x="1047750" y="812691"/>
                </a:lnTo>
                <a:lnTo>
                  <a:pt x="1066800" y="811683"/>
                </a:lnTo>
                <a:lnTo>
                  <a:pt x="1074420" y="808211"/>
                </a:lnTo>
                <a:lnTo>
                  <a:pt x="1082040" y="803705"/>
                </a:lnTo>
                <a:lnTo>
                  <a:pt x="1095022" y="800575"/>
                </a:lnTo>
                <a:lnTo>
                  <a:pt x="1125580" y="800103"/>
                </a:lnTo>
                <a:lnTo>
                  <a:pt x="1132294" y="803488"/>
                </a:lnTo>
                <a:lnTo>
                  <a:pt x="1140885" y="809942"/>
                </a:lnTo>
                <a:lnTo>
                  <a:pt x="1152656" y="811390"/>
                </a:lnTo>
                <a:lnTo>
                  <a:pt x="1153247" y="812707"/>
                </a:lnTo>
                <a:lnTo>
                  <a:pt x="1153904" y="817557"/>
                </a:lnTo>
                <a:lnTo>
                  <a:pt x="1155350" y="819358"/>
                </a:lnTo>
                <a:lnTo>
                  <a:pt x="1164225" y="822486"/>
                </a:lnTo>
                <a:lnTo>
                  <a:pt x="1165133" y="826136"/>
                </a:lnTo>
                <a:lnTo>
                  <a:pt x="1165859" y="862793"/>
                </a:lnTo>
                <a:lnTo>
                  <a:pt x="1162473" y="869450"/>
                </a:lnTo>
                <a:lnTo>
                  <a:pt x="1146889" y="888819"/>
                </a:lnTo>
                <a:lnTo>
                  <a:pt x="1142882" y="899483"/>
                </a:lnTo>
                <a:lnTo>
                  <a:pt x="1090689" y="955254"/>
                </a:lnTo>
                <a:lnTo>
                  <a:pt x="1059664" y="982918"/>
                </a:lnTo>
                <a:lnTo>
                  <a:pt x="1007533" y="1021079"/>
                </a:lnTo>
                <a:lnTo>
                  <a:pt x="954900" y="1060450"/>
                </a:lnTo>
                <a:lnTo>
                  <a:pt x="918321" y="1091141"/>
                </a:lnTo>
                <a:lnTo>
                  <a:pt x="905136" y="1094552"/>
                </a:lnTo>
                <a:lnTo>
                  <a:pt x="894196" y="1102841"/>
                </a:lnTo>
                <a:lnTo>
                  <a:pt x="883831" y="1113721"/>
                </a:lnTo>
                <a:lnTo>
                  <a:pt x="849523" y="1137691"/>
                </a:lnTo>
                <a:lnTo>
                  <a:pt x="825573" y="1145338"/>
                </a:lnTo>
                <a:lnTo>
                  <a:pt x="771816" y="1183942"/>
                </a:lnTo>
                <a:lnTo>
                  <a:pt x="718393" y="1211523"/>
                </a:lnTo>
                <a:lnTo>
                  <a:pt x="665576" y="1245868"/>
                </a:lnTo>
                <a:lnTo>
                  <a:pt x="622192" y="1275080"/>
                </a:lnTo>
                <a:lnTo>
                  <a:pt x="585381" y="1292296"/>
                </a:lnTo>
                <a:lnTo>
                  <a:pt x="534593" y="1325898"/>
                </a:lnTo>
                <a:lnTo>
                  <a:pt x="503694" y="1348742"/>
                </a:lnTo>
                <a:lnTo>
                  <a:pt x="488333" y="1360170"/>
                </a:lnTo>
                <a:lnTo>
                  <a:pt x="457926" y="1383030"/>
                </a:lnTo>
                <a:lnTo>
                  <a:pt x="404182" y="1436056"/>
                </a:lnTo>
                <a:lnTo>
                  <a:pt x="359412" y="1482087"/>
                </a:lnTo>
                <a:lnTo>
                  <a:pt x="351947" y="1497330"/>
                </a:lnTo>
                <a:lnTo>
                  <a:pt x="336236" y="1516380"/>
                </a:lnTo>
                <a:lnTo>
                  <a:pt x="329025" y="1531620"/>
                </a:lnTo>
                <a:lnTo>
                  <a:pt x="324033" y="1539240"/>
                </a:lnTo>
                <a:lnTo>
                  <a:pt x="321223" y="1550670"/>
                </a:lnTo>
                <a:lnTo>
                  <a:pt x="320040" y="1598454"/>
                </a:lnTo>
                <a:lnTo>
                  <a:pt x="321310" y="1599036"/>
                </a:lnTo>
                <a:lnTo>
                  <a:pt x="326108" y="1599683"/>
                </a:lnTo>
                <a:lnTo>
                  <a:pt x="327895" y="1601125"/>
                </a:lnTo>
                <a:lnTo>
                  <a:pt x="330999" y="1609996"/>
                </a:lnTo>
                <a:lnTo>
                  <a:pt x="334648" y="1610904"/>
                </a:lnTo>
                <a:lnTo>
                  <a:pt x="337398" y="1611146"/>
                </a:lnTo>
                <a:lnTo>
                  <a:pt x="343841" y="1614801"/>
                </a:lnTo>
                <a:lnTo>
                  <a:pt x="352258" y="1621429"/>
                </a:lnTo>
                <a:lnTo>
                  <a:pt x="363046" y="1622738"/>
                </a:lnTo>
                <a:lnTo>
                  <a:pt x="419194" y="1623060"/>
                </a:lnTo>
                <a:lnTo>
                  <a:pt x="426762" y="1623060"/>
                </a:lnTo>
                <a:lnTo>
                  <a:pt x="434359" y="1619674"/>
                </a:lnTo>
                <a:lnTo>
                  <a:pt x="441968" y="1615205"/>
                </a:lnTo>
                <a:lnTo>
                  <a:pt x="457202" y="1612336"/>
                </a:lnTo>
                <a:lnTo>
                  <a:pt x="466091" y="1610674"/>
                </a:lnTo>
                <a:lnTo>
                  <a:pt x="502214" y="1597538"/>
                </a:lnTo>
                <a:lnTo>
                  <a:pt x="510226" y="1592667"/>
                </a:lnTo>
                <a:lnTo>
                  <a:pt x="521877" y="1588655"/>
                </a:lnTo>
                <a:lnTo>
                  <a:pt x="574179" y="1554412"/>
                </a:lnTo>
                <a:lnTo>
                  <a:pt x="600828" y="1535421"/>
                </a:lnTo>
                <a:lnTo>
                  <a:pt x="654171" y="1497330"/>
                </a:lnTo>
                <a:lnTo>
                  <a:pt x="666662" y="1488440"/>
                </a:lnTo>
                <a:lnTo>
                  <a:pt x="694348" y="1456479"/>
                </a:lnTo>
                <a:lnTo>
                  <a:pt x="712604" y="1443034"/>
                </a:lnTo>
                <a:lnTo>
                  <a:pt x="734180" y="1419765"/>
                </a:lnTo>
                <a:lnTo>
                  <a:pt x="790739" y="1369421"/>
                </a:lnTo>
                <a:lnTo>
                  <a:pt x="820347" y="1345568"/>
                </a:lnTo>
                <a:lnTo>
                  <a:pt x="830689" y="1333360"/>
                </a:lnTo>
                <a:lnTo>
                  <a:pt x="854637" y="1311788"/>
                </a:lnTo>
                <a:lnTo>
                  <a:pt x="864979" y="1299297"/>
                </a:lnTo>
                <a:lnTo>
                  <a:pt x="918101" y="1253356"/>
                </a:lnTo>
                <a:lnTo>
                  <a:pt x="936486" y="1231779"/>
                </a:lnTo>
                <a:lnTo>
                  <a:pt x="945806" y="1219288"/>
                </a:lnTo>
                <a:lnTo>
                  <a:pt x="998132" y="1179931"/>
                </a:lnTo>
                <a:lnTo>
                  <a:pt x="1025818" y="1147878"/>
                </a:lnTo>
                <a:lnTo>
                  <a:pt x="1078143" y="1112548"/>
                </a:lnTo>
                <a:lnTo>
                  <a:pt x="1133746" y="1070610"/>
                </a:lnTo>
                <a:lnTo>
                  <a:pt x="1174843" y="1034470"/>
                </a:lnTo>
                <a:lnTo>
                  <a:pt x="1208982" y="1016773"/>
                </a:lnTo>
                <a:lnTo>
                  <a:pt x="1244166" y="990571"/>
                </a:lnTo>
                <a:lnTo>
                  <a:pt x="1291526" y="968957"/>
                </a:lnTo>
                <a:lnTo>
                  <a:pt x="1299182" y="964048"/>
                </a:lnTo>
                <a:lnTo>
                  <a:pt x="1310632" y="961284"/>
                </a:lnTo>
                <a:lnTo>
                  <a:pt x="1329689" y="960273"/>
                </a:lnTo>
                <a:lnTo>
                  <a:pt x="1337310" y="956801"/>
                </a:lnTo>
                <a:lnTo>
                  <a:pt x="1344930" y="952295"/>
                </a:lnTo>
                <a:lnTo>
                  <a:pt x="1352550" y="950292"/>
                </a:lnTo>
                <a:lnTo>
                  <a:pt x="1356360" y="951028"/>
                </a:lnTo>
                <a:lnTo>
                  <a:pt x="1371600" y="957948"/>
                </a:lnTo>
                <a:lnTo>
                  <a:pt x="1411289" y="960109"/>
                </a:lnTo>
                <a:lnTo>
                  <a:pt x="1413299" y="961382"/>
                </a:lnTo>
                <a:lnTo>
                  <a:pt x="1414640" y="963502"/>
                </a:lnTo>
                <a:lnTo>
                  <a:pt x="1415533" y="966184"/>
                </a:lnTo>
                <a:lnTo>
                  <a:pt x="1417399" y="967973"/>
                </a:lnTo>
                <a:lnTo>
                  <a:pt x="1422858" y="969960"/>
                </a:lnTo>
                <a:lnTo>
                  <a:pt x="1424822" y="971760"/>
                </a:lnTo>
                <a:lnTo>
                  <a:pt x="1428597" y="982468"/>
                </a:lnTo>
                <a:lnTo>
                  <a:pt x="1436575" y="992004"/>
                </a:lnTo>
                <a:lnTo>
                  <a:pt x="1439705" y="1003767"/>
                </a:lnTo>
                <a:lnTo>
                  <a:pt x="1440039" y="1011294"/>
                </a:lnTo>
                <a:lnTo>
                  <a:pt x="1436731" y="1018001"/>
                </a:lnTo>
                <a:lnTo>
                  <a:pt x="1432297" y="1025214"/>
                </a:lnTo>
                <a:lnTo>
                  <a:pt x="1429451" y="1040194"/>
                </a:lnTo>
                <a:lnTo>
                  <a:pt x="1428888" y="1055382"/>
                </a:lnTo>
                <a:lnTo>
                  <a:pt x="1425425" y="1062996"/>
                </a:lnTo>
                <a:lnTo>
                  <a:pt x="1385179" y="1115583"/>
                </a:lnTo>
                <a:lnTo>
                  <a:pt x="1377635" y="1125735"/>
                </a:lnTo>
                <a:lnTo>
                  <a:pt x="1374282" y="1134480"/>
                </a:lnTo>
                <a:lnTo>
                  <a:pt x="1366019" y="1142600"/>
                </a:lnTo>
                <a:lnTo>
                  <a:pt x="1310670" y="1192528"/>
                </a:lnTo>
                <a:lnTo>
                  <a:pt x="1288207" y="1211580"/>
                </a:lnTo>
                <a:lnTo>
                  <a:pt x="1258007" y="1234440"/>
                </a:lnTo>
                <a:lnTo>
                  <a:pt x="1231115" y="1257300"/>
                </a:lnTo>
                <a:lnTo>
                  <a:pt x="1175209" y="1295400"/>
                </a:lnTo>
                <a:lnTo>
                  <a:pt x="1122208" y="1329690"/>
                </a:lnTo>
                <a:lnTo>
                  <a:pt x="1082149" y="1357630"/>
                </a:lnTo>
                <a:lnTo>
                  <a:pt x="1060378" y="1380647"/>
                </a:lnTo>
                <a:lnTo>
                  <a:pt x="1003772" y="1421089"/>
                </a:lnTo>
                <a:lnTo>
                  <a:pt x="952319" y="1459229"/>
                </a:lnTo>
                <a:lnTo>
                  <a:pt x="911510" y="1483360"/>
                </a:lnTo>
                <a:lnTo>
                  <a:pt x="883065" y="1515321"/>
                </a:lnTo>
                <a:lnTo>
                  <a:pt x="842870" y="1540417"/>
                </a:lnTo>
                <a:lnTo>
                  <a:pt x="820496" y="1563508"/>
                </a:lnTo>
                <a:lnTo>
                  <a:pt x="807895" y="1573733"/>
                </a:lnTo>
                <a:lnTo>
                  <a:pt x="780130" y="1606667"/>
                </a:lnTo>
                <a:lnTo>
                  <a:pt x="761869" y="1620178"/>
                </a:lnTo>
                <a:lnTo>
                  <a:pt x="716767" y="1671952"/>
                </a:lnTo>
                <a:lnTo>
                  <a:pt x="705913" y="1684160"/>
                </a:lnTo>
                <a:lnTo>
                  <a:pt x="697263" y="1698172"/>
                </a:lnTo>
                <a:lnTo>
                  <a:pt x="676258" y="1717672"/>
                </a:lnTo>
                <a:lnTo>
                  <a:pt x="636303" y="1769955"/>
                </a:lnTo>
                <a:lnTo>
                  <a:pt x="608968" y="1826353"/>
                </a:lnTo>
                <a:lnTo>
                  <a:pt x="605932" y="1835332"/>
                </a:lnTo>
                <a:lnTo>
                  <a:pt x="598353" y="1847528"/>
                </a:lnTo>
                <a:lnTo>
                  <a:pt x="594273" y="1859185"/>
                </a:lnTo>
                <a:lnTo>
                  <a:pt x="586856" y="1870682"/>
                </a:lnTo>
                <a:lnTo>
                  <a:pt x="584093" y="1882132"/>
                </a:lnTo>
                <a:lnTo>
                  <a:pt x="583447" y="1889756"/>
                </a:lnTo>
                <a:lnTo>
                  <a:pt x="579773" y="1897378"/>
                </a:lnTo>
                <a:lnTo>
                  <a:pt x="575177" y="1904999"/>
                </a:lnTo>
                <a:lnTo>
                  <a:pt x="572226" y="1920240"/>
                </a:lnTo>
                <a:lnTo>
                  <a:pt x="571512" y="1958340"/>
                </a:lnTo>
                <a:lnTo>
                  <a:pt x="574892" y="1965960"/>
                </a:lnTo>
                <a:lnTo>
                  <a:pt x="581342" y="1975132"/>
                </a:lnTo>
                <a:lnTo>
                  <a:pt x="582791" y="1987033"/>
                </a:lnTo>
                <a:lnTo>
                  <a:pt x="592759" y="1998504"/>
                </a:lnTo>
                <a:lnTo>
                  <a:pt x="604061" y="2000097"/>
                </a:lnTo>
                <a:lnTo>
                  <a:pt x="643936" y="2000249"/>
                </a:lnTo>
                <a:lnTo>
                  <a:pt x="651530" y="1996863"/>
                </a:lnTo>
                <a:lnTo>
                  <a:pt x="659139" y="1992395"/>
                </a:lnTo>
                <a:lnTo>
                  <a:pt x="670563" y="1988609"/>
                </a:lnTo>
                <a:lnTo>
                  <a:pt x="706120" y="1959506"/>
                </a:lnTo>
                <a:lnTo>
                  <a:pt x="718538" y="1956741"/>
                </a:lnTo>
                <a:lnTo>
                  <a:pt x="724135" y="1953464"/>
                </a:lnTo>
                <a:lnTo>
                  <a:pt x="779420" y="1905098"/>
                </a:lnTo>
                <a:lnTo>
                  <a:pt x="830762" y="1856531"/>
                </a:lnTo>
                <a:lnTo>
                  <a:pt x="849543" y="1843084"/>
                </a:lnTo>
                <a:lnTo>
                  <a:pt x="877228" y="1810837"/>
                </a:lnTo>
                <a:lnTo>
                  <a:pt x="895484" y="1797372"/>
                </a:lnTo>
                <a:lnTo>
                  <a:pt x="929002" y="1751898"/>
                </a:lnTo>
                <a:lnTo>
                  <a:pt x="950869" y="1734164"/>
                </a:lnTo>
                <a:lnTo>
                  <a:pt x="992815" y="1682249"/>
                </a:lnTo>
                <a:lnTo>
                  <a:pt x="1028489" y="1642761"/>
                </a:lnTo>
                <a:lnTo>
                  <a:pt x="1054928" y="1608970"/>
                </a:lnTo>
                <a:lnTo>
                  <a:pt x="1085142" y="1574723"/>
                </a:lnTo>
                <a:lnTo>
                  <a:pt x="1117572" y="1527919"/>
                </a:lnTo>
                <a:lnTo>
                  <a:pt x="1140611" y="1506148"/>
                </a:lnTo>
                <a:lnTo>
                  <a:pt x="1190900" y="1449542"/>
                </a:lnTo>
                <a:lnTo>
                  <a:pt x="1243805" y="1396528"/>
                </a:lnTo>
                <a:lnTo>
                  <a:pt x="1271343" y="1372374"/>
                </a:lnTo>
                <a:lnTo>
                  <a:pt x="1283861" y="1363054"/>
                </a:lnTo>
                <a:lnTo>
                  <a:pt x="1305633" y="1339761"/>
                </a:lnTo>
                <a:lnTo>
                  <a:pt x="1362621" y="1303084"/>
                </a:lnTo>
                <a:lnTo>
                  <a:pt x="1390738" y="1285248"/>
                </a:lnTo>
                <a:lnTo>
                  <a:pt x="1414703" y="1277779"/>
                </a:lnTo>
                <a:lnTo>
                  <a:pt x="1443880" y="1262066"/>
                </a:lnTo>
                <a:lnTo>
                  <a:pt x="1499943" y="1243272"/>
                </a:lnTo>
                <a:lnTo>
                  <a:pt x="1517578" y="1237057"/>
                </a:lnTo>
                <a:lnTo>
                  <a:pt x="1538896" y="1233515"/>
                </a:lnTo>
                <a:lnTo>
                  <a:pt x="1554412" y="1225461"/>
                </a:lnTo>
                <a:lnTo>
                  <a:pt x="1558245" y="1224644"/>
                </a:lnTo>
                <a:lnTo>
                  <a:pt x="1562070" y="1225370"/>
                </a:lnTo>
                <a:lnTo>
                  <a:pt x="1574791" y="1231188"/>
                </a:lnTo>
                <a:lnTo>
                  <a:pt x="1606760" y="1235425"/>
                </a:lnTo>
                <a:lnTo>
                  <a:pt x="1620663" y="1244244"/>
                </a:lnTo>
                <a:lnTo>
                  <a:pt x="1628418" y="1245388"/>
                </a:lnTo>
                <a:lnTo>
                  <a:pt x="1630442" y="1246819"/>
                </a:lnTo>
                <a:lnTo>
                  <a:pt x="1631791" y="1249043"/>
                </a:lnTo>
                <a:lnTo>
                  <a:pt x="1632691" y="1251795"/>
                </a:lnTo>
                <a:lnTo>
                  <a:pt x="1634560" y="1253630"/>
                </a:lnTo>
                <a:lnTo>
                  <a:pt x="1640025" y="1255669"/>
                </a:lnTo>
                <a:lnTo>
                  <a:pt x="1641990" y="1257482"/>
                </a:lnTo>
                <a:lnTo>
                  <a:pt x="1645403" y="1266998"/>
                </a:lnTo>
                <a:lnTo>
                  <a:pt x="1645907" y="1285712"/>
                </a:lnTo>
                <a:lnTo>
                  <a:pt x="1642527" y="1292364"/>
                </a:lnTo>
                <a:lnTo>
                  <a:pt x="1638062" y="1299554"/>
                </a:lnTo>
                <a:lnTo>
                  <a:pt x="1634279" y="1310742"/>
                </a:lnTo>
                <a:lnTo>
                  <a:pt x="1626948" y="1322100"/>
                </a:lnTo>
                <a:lnTo>
                  <a:pt x="1622942" y="1333509"/>
                </a:lnTo>
                <a:lnTo>
                  <a:pt x="1596237" y="1363981"/>
                </a:lnTo>
                <a:lnTo>
                  <a:pt x="1559340" y="1391920"/>
                </a:lnTo>
                <a:lnTo>
                  <a:pt x="1545901" y="1409935"/>
                </a:lnTo>
                <a:lnTo>
                  <a:pt x="1522634" y="1431430"/>
                </a:lnTo>
                <a:lnTo>
                  <a:pt x="1512386" y="1443911"/>
                </a:lnTo>
                <a:lnTo>
                  <a:pt x="1455551" y="1493630"/>
                </a:lnTo>
                <a:lnTo>
                  <a:pt x="1405674" y="1534233"/>
                </a:lnTo>
                <a:lnTo>
                  <a:pt x="1355292" y="1582311"/>
                </a:lnTo>
                <a:lnTo>
                  <a:pt x="1302958" y="1625511"/>
                </a:lnTo>
                <a:lnTo>
                  <a:pt x="1283528" y="1646646"/>
                </a:lnTo>
                <a:lnTo>
                  <a:pt x="1272767" y="1660213"/>
                </a:lnTo>
                <a:lnTo>
                  <a:pt x="1222801" y="1703795"/>
                </a:lnTo>
                <a:lnTo>
                  <a:pt x="1172413" y="1753687"/>
                </a:lnTo>
                <a:lnTo>
                  <a:pt x="1116513" y="1810837"/>
                </a:lnTo>
                <a:lnTo>
                  <a:pt x="1072355" y="1864685"/>
                </a:lnTo>
                <a:lnTo>
                  <a:pt x="1026087" y="1917064"/>
                </a:lnTo>
                <a:lnTo>
                  <a:pt x="1013569" y="1927718"/>
                </a:lnTo>
                <a:lnTo>
                  <a:pt x="975462" y="1983600"/>
                </a:lnTo>
                <a:lnTo>
                  <a:pt x="937262" y="2037197"/>
                </a:lnTo>
                <a:lnTo>
                  <a:pt x="914400" y="2068060"/>
                </a:lnTo>
                <a:lnTo>
                  <a:pt x="902970" y="2083418"/>
                </a:lnTo>
                <a:lnTo>
                  <a:pt x="894927" y="2100669"/>
                </a:lnTo>
                <a:lnTo>
                  <a:pt x="891775" y="2109651"/>
                </a:lnTo>
                <a:lnTo>
                  <a:pt x="884131" y="2121848"/>
                </a:lnTo>
                <a:lnTo>
                  <a:pt x="866069" y="2170989"/>
                </a:lnTo>
                <a:lnTo>
                  <a:pt x="858992" y="2180732"/>
                </a:lnTo>
                <a:lnTo>
                  <a:pt x="857594" y="2191781"/>
                </a:lnTo>
                <a:lnTo>
                  <a:pt x="857254" y="2215645"/>
                </a:lnTo>
                <a:lnTo>
                  <a:pt x="867092" y="2227105"/>
                </a:lnTo>
                <a:lnTo>
                  <a:pt x="868209" y="2234401"/>
                </a:lnTo>
                <a:lnTo>
                  <a:pt x="869636" y="2236361"/>
                </a:lnTo>
                <a:lnTo>
                  <a:pt x="871858" y="2237667"/>
                </a:lnTo>
                <a:lnTo>
                  <a:pt x="879627" y="2240127"/>
                </a:lnTo>
                <a:lnTo>
                  <a:pt x="925883" y="2240280"/>
                </a:lnTo>
                <a:lnTo>
                  <a:pt x="935590" y="2236893"/>
                </a:lnTo>
                <a:lnTo>
                  <a:pt x="944138" y="2232425"/>
                </a:lnTo>
                <a:lnTo>
                  <a:pt x="959973" y="2229556"/>
                </a:lnTo>
                <a:lnTo>
                  <a:pt x="963832" y="2229321"/>
                </a:lnTo>
                <a:lnTo>
                  <a:pt x="971507" y="2225672"/>
                </a:lnTo>
                <a:lnTo>
                  <a:pt x="990595" y="2210651"/>
                </a:lnTo>
                <a:lnTo>
                  <a:pt x="1005839" y="2203524"/>
                </a:lnTo>
                <a:lnTo>
                  <a:pt x="1062781" y="2160251"/>
                </a:lnTo>
                <a:lnTo>
                  <a:pt x="1117284" y="2105974"/>
                </a:lnTo>
                <a:lnTo>
                  <a:pt x="1153706" y="2066168"/>
                </a:lnTo>
                <a:lnTo>
                  <a:pt x="1180613" y="2031923"/>
                </a:lnTo>
                <a:lnTo>
                  <a:pt x="1222799" y="1974939"/>
                </a:lnTo>
                <a:lnTo>
                  <a:pt x="1231806" y="1962331"/>
                </a:lnTo>
                <a:lnTo>
                  <a:pt x="1254899" y="1940502"/>
                </a:lnTo>
                <a:lnTo>
                  <a:pt x="1288956" y="1893679"/>
                </a:lnTo>
                <a:lnTo>
                  <a:pt x="1312049" y="1871907"/>
                </a:lnTo>
                <a:lnTo>
                  <a:pt x="1352509" y="1815302"/>
                </a:lnTo>
                <a:lnTo>
                  <a:pt x="1397798" y="1762288"/>
                </a:lnTo>
                <a:lnTo>
                  <a:pt x="1414687" y="1734476"/>
                </a:lnTo>
                <a:lnTo>
                  <a:pt x="1437778" y="1712049"/>
                </a:lnTo>
                <a:lnTo>
                  <a:pt x="1460184" y="1677347"/>
                </a:lnTo>
                <a:lnTo>
                  <a:pt x="1506725" y="1630160"/>
                </a:lnTo>
                <a:lnTo>
                  <a:pt x="1527925" y="1598310"/>
                </a:lnTo>
                <a:lnTo>
                  <a:pt x="1580997" y="1550736"/>
                </a:lnTo>
                <a:lnTo>
                  <a:pt x="1604215" y="1534173"/>
                </a:lnTo>
                <a:lnTo>
                  <a:pt x="1654782" y="1478373"/>
                </a:lnTo>
                <a:lnTo>
                  <a:pt x="1690932" y="1455002"/>
                </a:lnTo>
                <a:lnTo>
                  <a:pt x="1698946" y="1451847"/>
                </a:lnTo>
                <a:lnTo>
                  <a:pt x="1748079" y="1420645"/>
                </a:lnTo>
                <a:lnTo>
                  <a:pt x="1756094" y="1417528"/>
                </a:lnTo>
                <a:lnTo>
                  <a:pt x="1767746" y="1409903"/>
                </a:lnTo>
                <a:lnTo>
                  <a:pt x="1779242" y="1405809"/>
                </a:lnTo>
                <a:lnTo>
                  <a:pt x="1790692" y="1398387"/>
                </a:lnTo>
                <a:lnTo>
                  <a:pt x="1802128" y="1395624"/>
                </a:lnTo>
                <a:lnTo>
                  <a:pt x="1809749" y="1394977"/>
                </a:lnTo>
                <a:lnTo>
                  <a:pt x="1817370" y="1391303"/>
                </a:lnTo>
                <a:lnTo>
                  <a:pt x="1824990" y="1386707"/>
                </a:lnTo>
                <a:lnTo>
                  <a:pt x="1840230" y="1383756"/>
                </a:lnTo>
                <a:lnTo>
                  <a:pt x="1867371" y="1383043"/>
                </a:lnTo>
                <a:lnTo>
                  <a:pt x="1869754" y="1384308"/>
                </a:lnTo>
                <a:lnTo>
                  <a:pt x="1871342" y="1386423"/>
                </a:lnTo>
                <a:lnTo>
                  <a:pt x="1872402" y="1389102"/>
                </a:lnTo>
                <a:lnTo>
                  <a:pt x="1874378" y="1390888"/>
                </a:lnTo>
                <a:lnTo>
                  <a:pt x="1884175" y="1393990"/>
                </a:lnTo>
                <a:lnTo>
                  <a:pt x="1885161" y="1397637"/>
                </a:lnTo>
                <a:lnTo>
                  <a:pt x="1885424" y="1400388"/>
                </a:lnTo>
                <a:lnTo>
                  <a:pt x="1886869" y="1402222"/>
                </a:lnTo>
                <a:lnTo>
                  <a:pt x="1891862" y="1404260"/>
                </a:lnTo>
                <a:lnTo>
                  <a:pt x="1893701" y="1406073"/>
                </a:lnTo>
                <a:lnTo>
                  <a:pt x="1895745" y="1411475"/>
                </a:lnTo>
                <a:lnTo>
                  <a:pt x="1897236" y="1432716"/>
                </a:lnTo>
                <a:lnTo>
                  <a:pt x="1893929" y="1440249"/>
                </a:lnTo>
                <a:lnTo>
                  <a:pt x="1889496" y="1447831"/>
                </a:lnTo>
                <a:lnTo>
                  <a:pt x="1885731" y="1459239"/>
                </a:lnTo>
                <a:lnTo>
                  <a:pt x="1878406" y="1470662"/>
                </a:lnTo>
                <a:lnTo>
                  <a:pt x="1874401" y="1482091"/>
                </a:lnTo>
                <a:lnTo>
                  <a:pt x="1832580" y="1538181"/>
                </a:lnTo>
                <a:lnTo>
                  <a:pt x="1813556" y="1564218"/>
                </a:lnTo>
                <a:lnTo>
                  <a:pt x="1797049" y="1591728"/>
                </a:lnTo>
                <a:lnTo>
                  <a:pt x="1774033" y="1614096"/>
                </a:lnTo>
                <a:lnTo>
                  <a:pt x="1728375" y="1669550"/>
                </a:lnTo>
                <a:lnTo>
                  <a:pt x="1718127" y="1683093"/>
                </a:lnTo>
                <a:lnTo>
                  <a:pt x="1694238" y="1705521"/>
                </a:lnTo>
                <a:lnTo>
                  <a:pt x="1648371" y="1760990"/>
                </a:lnTo>
                <a:lnTo>
                  <a:pt x="1638119" y="1774532"/>
                </a:lnTo>
                <a:lnTo>
                  <a:pt x="1614228" y="1796961"/>
                </a:lnTo>
                <a:lnTo>
                  <a:pt x="1575271" y="1847993"/>
                </a:lnTo>
                <a:lnTo>
                  <a:pt x="1532394" y="1898091"/>
                </a:lnTo>
                <a:lnTo>
                  <a:pt x="1510465" y="1928000"/>
                </a:lnTo>
                <a:lnTo>
                  <a:pt x="1478603" y="1970837"/>
                </a:lnTo>
                <a:lnTo>
                  <a:pt x="1459273" y="2001943"/>
                </a:lnTo>
                <a:lnTo>
                  <a:pt x="1418028" y="2054228"/>
                </a:lnTo>
                <a:lnTo>
                  <a:pt x="1383049" y="2111378"/>
                </a:lnTo>
                <a:lnTo>
                  <a:pt x="1379232" y="2116246"/>
                </a:lnTo>
                <a:lnTo>
                  <a:pt x="1374992" y="2128427"/>
                </a:lnTo>
                <a:lnTo>
                  <a:pt x="1366202" y="2156943"/>
                </a:lnTo>
                <a:lnTo>
                  <a:pt x="1353507" y="2179180"/>
                </a:lnTo>
                <a:lnTo>
                  <a:pt x="1346295" y="2203329"/>
                </a:lnTo>
                <a:lnTo>
                  <a:pt x="1330638" y="2225960"/>
                </a:lnTo>
                <a:lnTo>
                  <a:pt x="1323433" y="2249257"/>
                </a:lnTo>
                <a:lnTo>
                  <a:pt x="1307778" y="2271707"/>
                </a:lnTo>
                <a:lnTo>
                  <a:pt x="1302168" y="2303962"/>
                </a:lnTo>
                <a:lnTo>
                  <a:pt x="1294056" y="2320075"/>
                </a:lnTo>
                <a:lnTo>
                  <a:pt x="1280674" y="2363278"/>
                </a:lnTo>
                <a:lnTo>
                  <a:pt x="1283775" y="2368182"/>
                </a:lnTo>
                <a:lnTo>
                  <a:pt x="1290046" y="2375612"/>
                </a:lnTo>
                <a:lnTo>
                  <a:pt x="1291455" y="2387120"/>
                </a:lnTo>
                <a:lnTo>
                  <a:pt x="1292770" y="2387704"/>
                </a:lnTo>
                <a:lnTo>
                  <a:pt x="1297618" y="2388351"/>
                </a:lnTo>
                <a:lnTo>
                  <a:pt x="1304006" y="2392026"/>
                </a:lnTo>
                <a:lnTo>
                  <a:pt x="1307487" y="2394784"/>
                </a:lnTo>
                <a:lnTo>
                  <a:pt x="1311078" y="2395353"/>
                </a:lnTo>
                <a:lnTo>
                  <a:pt x="1314742" y="2394462"/>
                </a:lnTo>
                <a:lnTo>
                  <a:pt x="1322200" y="2391355"/>
                </a:lnTo>
                <a:lnTo>
                  <a:pt x="1344942" y="2387818"/>
                </a:lnTo>
                <a:lnTo>
                  <a:pt x="1357914" y="2379057"/>
                </a:lnTo>
                <a:lnTo>
                  <a:pt x="1368850" y="2376489"/>
                </a:lnTo>
                <a:lnTo>
                  <a:pt x="1394522" y="2357688"/>
                </a:lnTo>
                <a:lnTo>
                  <a:pt x="1398312" y="2356652"/>
                </a:lnTo>
                <a:lnTo>
                  <a:pt x="1405908" y="2348727"/>
                </a:lnTo>
                <a:lnTo>
                  <a:pt x="1413518" y="2339279"/>
                </a:lnTo>
                <a:lnTo>
                  <a:pt x="1432561" y="2326647"/>
                </a:lnTo>
                <a:lnTo>
                  <a:pt x="1474470" y="2271378"/>
                </a:lnTo>
                <a:lnTo>
                  <a:pt x="1494790" y="2243905"/>
                </a:lnTo>
                <a:lnTo>
                  <a:pt x="1538926" y="2190857"/>
                </a:lnTo>
                <a:lnTo>
                  <a:pt x="1577335" y="2134798"/>
                </a:lnTo>
                <a:lnTo>
                  <a:pt x="1615440" y="2078192"/>
                </a:lnTo>
                <a:lnTo>
                  <a:pt x="1649730" y="2021405"/>
                </a:lnTo>
                <a:lnTo>
                  <a:pt x="1663700" y="1996621"/>
                </a:lnTo>
                <a:lnTo>
                  <a:pt x="1669815" y="1981112"/>
                </a:lnTo>
                <a:lnTo>
                  <a:pt x="1711739" y="1925429"/>
                </a:lnTo>
                <a:lnTo>
                  <a:pt x="1743901" y="1872937"/>
                </a:lnTo>
                <a:lnTo>
                  <a:pt x="1780512" y="1821126"/>
                </a:lnTo>
                <a:lnTo>
                  <a:pt x="1828590" y="1768494"/>
                </a:lnTo>
                <a:lnTo>
                  <a:pt x="1855458" y="1734034"/>
                </a:lnTo>
                <a:lnTo>
                  <a:pt x="1908104" y="1680922"/>
                </a:lnTo>
                <a:lnTo>
                  <a:pt x="1931608" y="1654026"/>
                </a:lnTo>
                <a:lnTo>
                  <a:pt x="1958337" y="1619725"/>
                </a:lnTo>
                <a:lnTo>
                  <a:pt x="1986280" y="1592608"/>
                </a:lnTo>
                <a:lnTo>
                  <a:pt x="2034330" y="1557867"/>
                </a:lnTo>
                <a:lnTo>
                  <a:pt x="2042067" y="1554715"/>
                </a:lnTo>
                <a:lnTo>
                  <a:pt x="2088939" y="1512773"/>
                </a:lnTo>
                <a:lnTo>
                  <a:pt x="2099624" y="1509949"/>
                </a:lnTo>
                <a:lnTo>
                  <a:pt x="2107070" y="1509288"/>
                </a:lnTo>
                <a:lnTo>
                  <a:pt x="2114612" y="1505608"/>
                </a:lnTo>
                <a:lnTo>
                  <a:pt x="2122198" y="1501009"/>
                </a:lnTo>
                <a:lnTo>
                  <a:pt x="2137415" y="1498057"/>
                </a:lnTo>
                <a:lnTo>
                  <a:pt x="2169582" y="1497334"/>
                </a:lnTo>
                <a:lnTo>
                  <a:pt x="2170288" y="1498603"/>
                </a:lnTo>
                <a:lnTo>
                  <a:pt x="2171073" y="1503399"/>
                </a:lnTo>
                <a:lnTo>
                  <a:pt x="2172552" y="1505186"/>
                </a:lnTo>
                <a:lnTo>
                  <a:pt x="2181486" y="1508290"/>
                </a:lnTo>
                <a:lnTo>
                  <a:pt x="2182399" y="1511937"/>
                </a:lnTo>
                <a:lnTo>
                  <a:pt x="2183087" y="1535616"/>
                </a:lnTo>
                <a:lnTo>
                  <a:pt x="2164158" y="1592505"/>
                </a:lnTo>
                <a:lnTo>
                  <a:pt x="2154714" y="1620996"/>
                </a:lnTo>
                <a:lnTo>
                  <a:pt x="2130958" y="1662321"/>
                </a:lnTo>
                <a:lnTo>
                  <a:pt x="2126185" y="1683094"/>
                </a:lnTo>
                <a:lnTo>
                  <a:pt x="2099169" y="1734034"/>
                </a:lnTo>
                <a:lnTo>
                  <a:pt x="2060991" y="1781603"/>
                </a:lnTo>
                <a:lnTo>
                  <a:pt x="2033744" y="1831519"/>
                </a:lnTo>
                <a:lnTo>
                  <a:pt x="2003902" y="1878162"/>
                </a:lnTo>
                <a:lnTo>
                  <a:pt x="1973549" y="1927545"/>
                </a:lnTo>
                <a:lnTo>
                  <a:pt x="1935476" y="1984671"/>
                </a:lnTo>
                <a:lnTo>
                  <a:pt x="1904999" y="2040306"/>
                </a:lnTo>
                <a:lnTo>
                  <a:pt x="1866900" y="2092700"/>
                </a:lnTo>
                <a:lnTo>
                  <a:pt x="1836420" y="2145465"/>
                </a:lnTo>
                <a:lnTo>
                  <a:pt x="1809327" y="2193893"/>
                </a:lnTo>
                <a:lnTo>
                  <a:pt x="1788606" y="2249082"/>
                </a:lnTo>
                <a:lnTo>
                  <a:pt x="1771583" y="2303724"/>
                </a:lnTo>
                <a:lnTo>
                  <a:pt x="1764151" y="2317357"/>
                </a:lnTo>
                <a:lnTo>
                  <a:pt x="1759052" y="2361876"/>
                </a:lnTo>
                <a:lnTo>
                  <a:pt x="1751193" y="2377376"/>
                </a:lnTo>
                <a:lnTo>
                  <a:pt x="1748802" y="2417130"/>
                </a:lnTo>
                <a:lnTo>
                  <a:pt x="1752182" y="2423866"/>
                </a:lnTo>
                <a:lnTo>
                  <a:pt x="1756648" y="2431094"/>
                </a:lnTo>
                <a:lnTo>
                  <a:pt x="1759750" y="2443803"/>
                </a:lnTo>
                <a:lnTo>
                  <a:pt x="1760081" y="2451431"/>
                </a:lnTo>
                <a:lnTo>
                  <a:pt x="1766931" y="2458162"/>
                </a:lnTo>
                <a:lnTo>
                  <a:pt x="1779890" y="2466763"/>
                </a:lnTo>
                <a:lnTo>
                  <a:pt x="1792641" y="2468694"/>
                </a:lnTo>
                <a:lnTo>
                  <a:pt x="1821330" y="2468875"/>
                </a:lnTo>
                <a:lnTo>
                  <a:pt x="1828867" y="2465492"/>
                </a:lnTo>
                <a:lnTo>
                  <a:pt x="1836450" y="2461025"/>
                </a:lnTo>
                <a:lnTo>
                  <a:pt x="1851666" y="2458156"/>
                </a:lnTo>
                <a:lnTo>
                  <a:pt x="1855474" y="2457920"/>
                </a:lnTo>
                <a:lnTo>
                  <a:pt x="1863092" y="2454272"/>
                </a:lnTo>
                <a:lnTo>
                  <a:pt x="1915464" y="2416706"/>
                </a:lnTo>
                <a:lnTo>
                  <a:pt x="1931479" y="2409326"/>
                </a:lnTo>
                <a:lnTo>
                  <a:pt x="1969767" y="2373588"/>
                </a:lnTo>
                <a:lnTo>
                  <a:pt x="1974002" y="2365991"/>
                </a:lnTo>
                <a:lnTo>
                  <a:pt x="1982788" y="2344699"/>
                </a:lnTo>
                <a:lnTo>
                  <a:pt x="1997072" y="2320996"/>
                </a:lnTo>
                <a:lnTo>
                  <a:pt x="1998132" y="2316950"/>
                </a:lnTo>
                <a:lnTo>
                  <a:pt x="2038022" y="2265175"/>
                </a:lnTo>
                <a:lnTo>
                  <a:pt x="2052255" y="2243975"/>
                </a:lnTo>
                <a:lnTo>
                  <a:pt x="2059770" y="2220031"/>
                </a:lnTo>
                <a:lnTo>
                  <a:pt x="2086702" y="2175401"/>
                </a:lnTo>
                <a:lnTo>
                  <a:pt x="2097101" y="2140704"/>
                </a:lnTo>
                <a:lnTo>
                  <a:pt x="2120995" y="2098221"/>
                </a:lnTo>
                <a:lnTo>
                  <a:pt x="2131392" y="2061066"/>
                </a:lnTo>
                <a:lnTo>
                  <a:pt x="2144076" y="2038557"/>
                </a:lnTo>
                <a:lnTo>
                  <a:pt x="2151286" y="2014355"/>
                </a:lnTo>
                <a:lnTo>
                  <a:pt x="2178145" y="1963078"/>
                </a:lnTo>
                <a:lnTo>
                  <a:pt x="2198844" y="1912136"/>
                </a:lnTo>
                <a:lnTo>
                  <a:pt x="2225482" y="1860688"/>
                </a:lnTo>
                <a:lnTo>
                  <a:pt x="2231239" y="1839518"/>
                </a:lnTo>
                <a:lnTo>
                  <a:pt x="2240988" y="1820546"/>
                </a:lnTo>
                <a:lnTo>
                  <a:pt x="2255660" y="1796689"/>
                </a:lnTo>
                <a:lnTo>
                  <a:pt x="2275281" y="1751407"/>
                </a:lnTo>
                <a:lnTo>
                  <a:pt x="2300298" y="1714374"/>
                </a:lnTo>
                <a:lnTo>
                  <a:pt x="2320792" y="1671602"/>
                </a:lnTo>
                <a:lnTo>
                  <a:pt x="2338136" y="1650102"/>
                </a:lnTo>
                <a:lnTo>
                  <a:pt x="2345546" y="1634563"/>
                </a:lnTo>
                <a:lnTo>
                  <a:pt x="2372454" y="1604013"/>
                </a:lnTo>
                <a:lnTo>
                  <a:pt x="2379842" y="1588771"/>
                </a:lnTo>
                <a:lnTo>
                  <a:pt x="2382851" y="1584960"/>
                </a:lnTo>
                <a:lnTo>
                  <a:pt x="2389582" y="1580727"/>
                </a:lnTo>
                <a:lnTo>
                  <a:pt x="2393155" y="1579598"/>
                </a:lnTo>
                <a:lnTo>
                  <a:pt x="2395536" y="1577575"/>
                </a:lnTo>
                <a:lnTo>
                  <a:pt x="2409954" y="1556598"/>
                </a:lnTo>
                <a:lnTo>
                  <a:pt x="2414328" y="1555422"/>
                </a:lnTo>
                <a:lnTo>
                  <a:pt x="2421416" y="1554666"/>
                </a:lnTo>
                <a:lnTo>
                  <a:pt x="2432848" y="1544655"/>
                </a:lnTo>
                <a:lnTo>
                  <a:pt x="2444278" y="1543191"/>
                </a:lnTo>
                <a:lnTo>
                  <a:pt x="2456935" y="1554013"/>
                </a:lnTo>
                <a:lnTo>
                  <a:pt x="2463365" y="1554341"/>
                </a:lnTo>
                <a:lnTo>
                  <a:pt x="2465204" y="1556928"/>
                </a:lnTo>
                <a:lnTo>
                  <a:pt x="2468396" y="1574150"/>
                </a:lnTo>
                <a:lnTo>
                  <a:pt x="2478679" y="1586901"/>
                </a:lnTo>
                <a:lnTo>
                  <a:pt x="2479827" y="1594284"/>
                </a:lnTo>
                <a:lnTo>
                  <a:pt x="2480308" y="1649734"/>
                </a:lnTo>
                <a:lnTo>
                  <a:pt x="2480310" y="1661161"/>
                </a:lnTo>
                <a:lnTo>
                  <a:pt x="2476922" y="1668781"/>
                </a:lnTo>
                <a:lnTo>
                  <a:pt x="2472455" y="1676400"/>
                </a:lnTo>
                <a:lnTo>
                  <a:pt x="2469939" y="1689100"/>
                </a:lnTo>
                <a:lnTo>
                  <a:pt x="2467925" y="1707115"/>
                </a:lnTo>
                <a:lnTo>
                  <a:pt x="2461118" y="1722331"/>
                </a:lnTo>
                <a:lnTo>
                  <a:pt x="2457267" y="1741091"/>
                </a:lnTo>
                <a:lnTo>
                  <a:pt x="2449917" y="1756528"/>
                </a:lnTo>
                <a:lnTo>
                  <a:pt x="2445905" y="1775354"/>
                </a:lnTo>
                <a:lnTo>
                  <a:pt x="2427895" y="1810911"/>
                </a:lnTo>
                <a:lnTo>
                  <a:pt x="2423293" y="1831684"/>
                </a:lnTo>
                <a:lnTo>
                  <a:pt x="2396348" y="1882624"/>
                </a:lnTo>
                <a:lnTo>
                  <a:pt x="2386468" y="1916917"/>
                </a:lnTo>
                <a:lnTo>
                  <a:pt x="2359566" y="1968816"/>
                </a:lnTo>
                <a:lnTo>
                  <a:pt x="2338865" y="2019783"/>
                </a:lnTo>
                <a:lnTo>
                  <a:pt x="2319565" y="2066168"/>
                </a:lnTo>
                <a:lnTo>
                  <a:pt x="2315997" y="2070865"/>
                </a:lnTo>
                <a:lnTo>
                  <a:pt x="2312032" y="2082858"/>
                </a:lnTo>
                <a:lnTo>
                  <a:pt x="2306413" y="2103890"/>
                </a:lnTo>
                <a:lnTo>
                  <a:pt x="2294831" y="2136475"/>
                </a:lnTo>
                <a:lnTo>
                  <a:pt x="2291888" y="2140596"/>
                </a:lnTo>
                <a:lnTo>
                  <a:pt x="2277183" y="2185786"/>
                </a:lnTo>
                <a:lnTo>
                  <a:pt x="2274461" y="2198280"/>
                </a:lnTo>
                <a:lnTo>
                  <a:pt x="2267059" y="2213724"/>
                </a:lnTo>
                <a:lnTo>
                  <a:pt x="2262214" y="2246740"/>
                </a:lnTo>
                <a:lnTo>
                  <a:pt x="2254161" y="2262911"/>
                </a:lnTo>
                <a:lnTo>
                  <a:pt x="2251718" y="2317445"/>
                </a:lnTo>
                <a:lnTo>
                  <a:pt x="2251710" y="2341374"/>
                </a:lnTo>
                <a:lnTo>
                  <a:pt x="2261551" y="2352835"/>
                </a:lnTo>
                <a:lnTo>
                  <a:pt x="2262670" y="2360131"/>
                </a:lnTo>
                <a:lnTo>
                  <a:pt x="2264096" y="2362091"/>
                </a:lnTo>
                <a:lnTo>
                  <a:pt x="2266317" y="2363397"/>
                </a:lnTo>
                <a:lnTo>
                  <a:pt x="2274753" y="2365666"/>
                </a:lnTo>
                <a:lnTo>
                  <a:pt x="2295329" y="2365996"/>
                </a:lnTo>
                <a:lnTo>
                  <a:pt x="2306140" y="2358152"/>
                </a:lnTo>
                <a:lnTo>
                  <a:pt x="2318176" y="2355050"/>
                </a:lnTo>
                <a:lnTo>
                  <a:pt x="2328997" y="2346818"/>
                </a:lnTo>
                <a:lnTo>
                  <a:pt x="2339663" y="2342967"/>
                </a:lnTo>
                <a:lnTo>
                  <a:pt x="2350865" y="2335617"/>
                </a:lnTo>
                <a:lnTo>
                  <a:pt x="2358434" y="2333452"/>
                </a:lnTo>
                <a:lnTo>
                  <a:pt x="2366029" y="2325716"/>
                </a:lnTo>
                <a:lnTo>
                  <a:pt x="2373638" y="2316352"/>
                </a:lnTo>
                <a:lnTo>
                  <a:pt x="2404110" y="2293243"/>
                </a:lnTo>
                <a:lnTo>
                  <a:pt x="2408344" y="2285833"/>
                </a:lnTo>
                <a:lnTo>
                  <a:pt x="2411495" y="2278305"/>
                </a:lnTo>
                <a:lnTo>
                  <a:pt x="2419139" y="2266928"/>
                </a:lnTo>
                <a:lnTo>
                  <a:pt x="2423239" y="2255514"/>
                </a:lnTo>
                <a:lnTo>
                  <a:pt x="2441280" y="2224804"/>
                </a:lnTo>
                <a:lnTo>
                  <a:pt x="2445886" y="2210859"/>
                </a:lnTo>
                <a:lnTo>
                  <a:pt x="2453459" y="2198684"/>
                </a:lnTo>
                <a:lnTo>
                  <a:pt x="2471492" y="2149551"/>
                </a:lnTo>
                <a:lnTo>
                  <a:pt x="2474431" y="2145504"/>
                </a:lnTo>
                <a:lnTo>
                  <a:pt x="2477697" y="2134234"/>
                </a:lnTo>
                <a:lnTo>
                  <a:pt x="2480418" y="2122029"/>
                </a:lnTo>
                <a:lnTo>
                  <a:pt x="2489128" y="2103845"/>
                </a:lnTo>
                <a:lnTo>
                  <a:pt x="2502081" y="2050848"/>
                </a:lnTo>
                <a:lnTo>
                  <a:pt x="2504118" y="2037396"/>
                </a:lnTo>
                <a:lnTo>
                  <a:pt x="2512969" y="2009501"/>
                </a:lnTo>
                <a:lnTo>
                  <a:pt x="2515548" y="1985097"/>
                </a:lnTo>
                <a:lnTo>
                  <a:pt x="2524399" y="1962663"/>
                </a:lnTo>
                <a:lnTo>
                  <a:pt x="2526978" y="1939156"/>
                </a:lnTo>
                <a:lnTo>
                  <a:pt x="2535829" y="1916914"/>
                </a:lnTo>
                <a:lnTo>
                  <a:pt x="2538408" y="1893430"/>
                </a:lnTo>
                <a:lnTo>
                  <a:pt x="2546443" y="1871859"/>
                </a:lnTo>
                <a:lnTo>
                  <a:pt x="2549072" y="1859367"/>
                </a:lnTo>
                <a:lnTo>
                  <a:pt x="2557722" y="1841000"/>
                </a:lnTo>
                <a:lnTo>
                  <a:pt x="2571859" y="1799409"/>
                </a:lnTo>
                <a:lnTo>
                  <a:pt x="2580567" y="1783295"/>
                </a:lnTo>
                <a:lnTo>
                  <a:pt x="2581439" y="1779413"/>
                </a:lnTo>
                <a:lnTo>
                  <a:pt x="2608652" y="1725930"/>
                </a:lnTo>
                <a:lnTo>
                  <a:pt x="2650126" y="1681844"/>
                </a:lnTo>
                <a:lnTo>
                  <a:pt x="2661458" y="1680354"/>
                </a:lnTo>
                <a:lnTo>
                  <a:pt x="2672879" y="1680223"/>
                </a:lnTo>
                <a:lnTo>
                  <a:pt x="2673459" y="1681488"/>
                </a:lnTo>
                <a:lnTo>
                  <a:pt x="2674103" y="1686281"/>
                </a:lnTo>
                <a:lnTo>
                  <a:pt x="2675546" y="1688068"/>
                </a:lnTo>
                <a:lnTo>
                  <a:pt x="2680535" y="1690052"/>
                </a:lnTo>
                <a:lnTo>
                  <a:pt x="2682373" y="1691851"/>
                </a:lnTo>
                <a:lnTo>
                  <a:pt x="2685566" y="1701341"/>
                </a:lnTo>
                <a:lnTo>
                  <a:pt x="2686007" y="1718827"/>
                </a:lnTo>
                <a:lnTo>
                  <a:pt x="2687293" y="1721195"/>
                </a:lnTo>
                <a:lnTo>
                  <a:pt x="2689418" y="1722773"/>
                </a:lnTo>
                <a:lnTo>
                  <a:pt x="2692105" y="1723825"/>
                </a:lnTo>
                <a:lnTo>
                  <a:pt x="2693897" y="1725797"/>
                </a:lnTo>
                <a:lnTo>
                  <a:pt x="2695888" y="1731374"/>
                </a:lnTo>
                <a:lnTo>
                  <a:pt x="2697476" y="1786894"/>
                </a:lnTo>
                <a:lnTo>
                  <a:pt x="2696210" y="1822685"/>
                </a:lnTo>
                <a:lnTo>
                  <a:pt x="2687109" y="1865762"/>
                </a:lnTo>
                <a:lnTo>
                  <a:pt x="2686091" y="1900997"/>
                </a:lnTo>
                <a:lnTo>
                  <a:pt x="2682682" y="1908724"/>
                </a:lnTo>
                <a:lnTo>
                  <a:pt x="2678203" y="1916392"/>
                </a:lnTo>
                <a:lnTo>
                  <a:pt x="2675327" y="1931662"/>
                </a:lnTo>
                <a:lnTo>
                  <a:pt x="2674628" y="1987957"/>
                </a:lnTo>
                <a:lnTo>
                  <a:pt x="2674620" y="201168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6" name="SMARTInkShape-214"/>
          <p:cNvSpPr/>
          <p:nvPr/>
        </p:nvSpPr>
        <p:spPr>
          <a:xfrm>
            <a:off x="2720341" y="2468880"/>
            <a:ext cx="3001245" cy="2720341"/>
          </a:xfrm>
          <a:custGeom>
            <a:avLst/>
            <a:gdLst/>
            <a:ahLst/>
            <a:cxnLst/>
            <a:rect l="0" t="0" r="0" b="0"/>
            <a:pathLst>
              <a:path w="3001245" h="2720341">
                <a:moveTo>
                  <a:pt x="1257299" y="171450"/>
                </a:moveTo>
                <a:lnTo>
                  <a:pt x="1247458" y="161609"/>
                </a:lnTo>
                <a:lnTo>
                  <a:pt x="1234951" y="160061"/>
                </a:lnTo>
                <a:lnTo>
                  <a:pt x="1234484" y="150183"/>
                </a:lnTo>
                <a:lnTo>
                  <a:pt x="1233199" y="149652"/>
                </a:lnTo>
                <a:lnTo>
                  <a:pt x="1217413" y="148632"/>
                </a:lnTo>
                <a:lnTo>
                  <a:pt x="1215468" y="147348"/>
                </a:lnTo>
                <a:lnTo>
                  <a:pt x="1214172" y="145222"/>
                </a:lnTo>
                <a:lnTo>
                  <a:pt x="1212091" y="138752"/>
                </a:lnTo>
                <a:lnTo>
                  <a:pt x="1194565" y="120174"/>
                </a:lnTo>
                <a:lnTo>
                  <a:pt x="1187931" y="116911"/>
                </a:lnTo>
                <a:lnTo>
                  <a:pt x="1184383" y="116041"/>
                </a:lnTo>
                <a:lnTo>
                  <a:pt x="1182018" y="114190"/>
                </a:lnTo>
                <a:lnTo>
                  <a:pt x="1171406" y="97318"/>
                </a:lnTo>
                <a:lnTo>
                  <a:pt x="1164937" y="94053"/>
                </a:lnTo>
                <a:lnTo>
                  <a:pt x="1161434" y="93182"/>
                </a:lnTo>
                <a:lnTo>
                  <a:pt x="1145203" y="81752"/>
                </a:lnTo>
                <a:lnTo>
                  <a:pt x="1134309" y="72499"/>
                </a:lnTo>
                <a:lnTo>
                  <a:pt x="1123632" y="68471"/>
                </a:lnTo>
                <a:lnTo>
                  <a:pt x="1112425" y="61069"/>
                </a:lnTo>
                <a:lnTo>
                  <a:pt x="1101061" y="58311"/>
                </a:lnTo>
                <a:lnTo>
                  <a:pt x="1093457" y="57666"/>
                </a:lnTo>
                <a:lnTo>
                  <a:pt x="1085844" y="53993"/>
                </a:lnTo>
                <a:lnTo>
                  <a:pt x="1078226" y="49397"/>
                </a:lnTo>
                <a:lnTo>
                  <a:pt x="1066798" y="45539"/>
                </a:lnTo>
                <a:lnTo>
                  <a:pt x="1010497" y="16406"/>
                </a:lnTo>
                <a:lnTo>
                  <a:pt x="974065" y="11867"/>
                </a:lnTo>
                <a:lnTo>
                  <a:pt x="947318" y="10290"/>
                </a:lnTo>
                <a:lnTo>
                  <a:pt x="893855" y="476"/>
                </a:lnTo>
                <a:lnTo>
                  <a:pt x="837689" y="12"/>
                </a:lnTo>
                <a:lnTo>
                  <a:pt x="780565" y="0"/>
                </a:lnTo>
                <a:lnTo>
                  <a:pt x="723415" y="0"/>
                </a:lnTo>
                <a:lnTo>
                  <a:pt x="680901" y="1270"/>
                </a:lnTo>
                <a:lnTo>
                  <a:pt x="631972" y="10724"/>
                </a:lnTo>
                <a:lnTo>
                  <a:pt x="602181" y="12607"/>
                </a:lnTo>
                <a:lnTo>
                  <a:pt x="580335" y="20458"/>
                </a:lnTo>
                <a:lnTo>
                  <a:pt x="559300" y="25535"/>
                </a:lnTo>
                <a:lnTo>
                  <a:pt x="536981" y="31696"/>
                </a:lnTo>
                <a:lnTo>
                  <a:pt x="523138" y="34407"/>
                </a:lnTo>
                <a:lnTo>
                  <a:pt x="506934" y="41804"/>
                </a:lnTo>
                <a:lnTo>
                  <a:pt x="471964" y="51272"/>
                </a:lnTo>
                <a:lnTo>
                  <a:pt x="449721" y="63844"/>
                </a:lnTo>
                <a:lnTo>
                  <a:pt x="425571" y="71031"/>
                </a:lnTo>
                <a:lnTo>
                  <a:pt x="374578" y="102934"/>
                </a:lnTo>
                <a:lnTo>
                  <a:pt x="317971" y="140971"/>
                </a:lnTo>
                <a:lnTo>
                  <a:pt x="265773" y="179070"/>
                </a:lnTo>
                <a:lnTo>
                  <a:pt x="247516" y="191770"/>
                </a:lnTo>
                <a:lnTo>
                  <a:pt x="202416" y="243207"/>
                </a:lnTo>
                <a:lnTo>
                  <a:pt x="160230" y="288922"/>
                </a:lnTo>
                <a:lnTo>
                  <a:pt x="125735" y="343688"/>
                </a:lnTo>
                <a:lnTo>
                  <a:pt x="96519" y="393520"/>
                </a:lnTo>
                <a:lnTo>
                  <a:pt x="86040" y="430674"/>
                </a:lnTo>
                <a:lnTo>
                  <a:pt x="62136" y="473507"/>
                </a:lnTo>
                <a:lnTo>
                  <a:pt x="45007" y="525842"/>
                </a:lnTo>
                <a:lnTo>
                  <a:pt x="39053" y="541048"/>
                </a:lnTo>
                <a:lnTo>
                  <a:pt x="25521" y="594362"/>
                </a:lnTo>
                <a:lnTo>
                  <a:pt x="19706" y="640080"/>
                </a:lnTo>
                <a:lnTo>
                  <a:pt x="13882" y="666327"/>
                </a:lnTo>
                <a:lnTo>
                  <a:pt x="11645" y="719384"/>
                </a:lnTo>
                <a:lnTo>
                  <a:pt x="10255" y="735016"/>
                </a:lnTo>
                <a:lnTo>
                  <a:pt x="1067" y="782292"/>
                </a:lnTo>
                <a:lnTo>
                  <a:pt x="93" y="837138"/>
                </a:lnTo>
                <a:lnTo>
                  <a:pt x="7" y="891682"/>
                </a:lnTo>
                <a:lnTo>
                  <a:pt x="0" y="948603"/>
                </a:lnTo>
                <a:lnTo>
                  <a:pt x="1269" y="999148"/>
                </a:lnTo>
                <a:lnTo>
                  <a:pt x="9840" y="1052184"/>
                </a:lnTo>
                <a:lnTo>
                  <a:pt x="14607" y="1099745"/>
                </a:lnTo>
                <a:lnTo>
                  <a:pt x="21772" y="1146899"/>
                </a:lnTo>
                <a:lnTo>
                  <a:pt x="26031" y="1186103"/>
                </a:lnTo>
                <a:lnTo>
                  <a:pt x="31842" y="1214191"/>
                </a:lnTo>
                <a:lnTo>
                  <a:pt x="41822" y="1267804"/>
                </a:lnTo>
                <a:lnTo>
                  <a:pt x="51274" y="1316084"/>
                </a:lnTo>
                <a:lnTo>
                  <a:pt x="68809" y="1368428"/>
                </a:lnTo>
                <a:lnTo>
                  <a:pt x="87659" y="1417137"/>
                </a:lnTo>
                <a:lnTo>
                  <a:pt x="97798" y="1444077"/>
                </a:lnTo>
                <a:lnTo>
                  <a:pt x="108269" y="1497843"/>
                </a:lnTo>
                <a:lnTo>
                  <a:pt x="131598" y="1545501"/>
                </a:lnTo>
                <a:lnTo>
                  <a:pt x="137228" y="1565729"/>
                </a:lnTo>
                <a:lnTo>
                  <a:pt x="162584" y="1613362"/>
                </a:lnTo>
                <a:lnTo>
                  <a:pt x="182715" y="1659961"/>
                </a:lnTo>
                <a:lnTo>
                  <a:pt x="209763" y="1713574"/>
                </a:lnTo>
                <a:lnTo>
                  <a:pt x="231935" y="1761854"/>
                </a:lnTo>
                <a:lnTo>
                  <a:pt x="260444" y="1808538"/>
                </a:lnTo>
                <a:lnTo>
                  <a:pt x="276981" y="1837613"/>
                </a:lnTo>
                <a:lnTo>
                  <a:pt x="311226" y="1889107"/>
                </a:lnTo>
                <a:lnTo>
                  <a:pt x="345512" y="1945761"/>
                </a:lnTo>
                <a:lnTo>
                  <a:pt x="388849" y="2002867"/>
                </a:lnTo>
                <a:lnTo>
                  <a:pt x="430972" y="2056626"/>
                </a:lnTo>
                <a:lnTo>
                  <a:pt x="469337" y="2112099"/>
                </a:lnTo>
                <a:lnTo>
                  <a:pt x="522010" y="2167747"/>
                </a:lnTo>
                <a:lnTo>
                  <a:pt x="575311" y="2222491"/>
                </a:lnTo>
                <a:lnTo>
                  <a:pt x="621029" y="2277320"/>
                </a:lnTo>
                <a:lnTo>
                  <a:pt x="651509" y="2305264"/>
                </a:lnTo>
                <a:lnTo>
                  <a:pt x="706276" y="2343837"/>
                </a:lnTo>
                <a:lnTo>
                  <a:pt x="761860" y="2396530"/>
                </a:lnTo>
                <a:lnTo>
                  <a:pt x="793722" y="2417853"/>
                </a:lnTo>
                <a:lnTo>
                  <a:pt x="832000" y="2437681"/>
                </a:lnTo>
                <a:lnTo>
                  <a:pt x="887589" y="2482043"/>
                </a:lnTo>
                <a:lnTo>
                  <a:pt x="943278" y="2506798"/>
                </a:lnTo>
                <a:lnTo>
                  <a:pt x="1000300" y="2529824"/>
                </a:lnTo>
                <a:lnTo>
                  <a:pt x="1055268" y="2556509"/>
                </a:lnTo>
                <a:lnTo>
                  <a:pt x="1108935" y="2579370"/>
                </a:lnTo>
                <a:lnTo>
                  <a:pt x="1159194" y="2602230"/>
                </a:lnTo>
                <a:lnTo>
                  <a:pt x="1201090" y="2614083"/>
                </a:lnTo>
                <a:lnTo>
                  <a:pt x="1231331" y="2619853"/>
                </a:lnTo>
                <a:lnTo>
                  <a:pt x="1279985" y="2635563"/>
                </a:lnTo>
                <a:lnTo>
                  <a:pt x="1329339" y="2649037"/>
                </a:lnTo>
                <a:lnTo>
                  <a:pt x="1360100" y="2660018"/>
                </a:lnTo>
                <a:lnTo>
                  <a:pt x="1407385" y="2670628"/>
                </a:lnTo>
                <a:lnTo>
                  <a:pt x="1458890" y="2675540"/>
                </a:lnTo>
                <a:lnTo>
                  <a:pt x="1509718" y="2684416"/>
                </a:lnTo>
                <a:lnTo>
                  <a:pt x="1553602" y="2689221"/>
                </a:lnTo>
                <a:lnTo>
                  <a:pt x="1580465" y="2695033"/>
                </a:lnTo>
                <a:lnTo>
                  <a:pt x="1633760" y="2697265"/>
                </a:lnTo>
                <a:lnTo>
                  <a:pt x="1660520" y="2700803"/>
                </a:lnTo>
                <a:lnTo>
                  <a:pt x="1713774" y="2708198"/>
                </a:lnTo>
                <a:lnTo>
                  <a:pt x="1769202" y="2708847"/>
                </a:lnTo>
                <a:lnTo>
                  <a:pt x="1809427" y="2710172"/>
                </a:lnTo>
                <a:lnTo>
                  <a:pt x="1863296" y="2719280"/>
                </a:lnTo>
                <a:lnTo>
                  <a:pt x="1920028" y="2720278"/>
                </a:lnTo>
                <a:lnTo>
                  <a:pt x="1974987" y="2720335"/>
                </a:lnTo>
                <a:lnTo>
                  <a:pt x="2030588" y="2720340"/>
                </a:lnTo>
                <a:lnTo>
                  <a:pt x="2086278" y="2720340"/>
                </a:lnTo>
                <a:lnTo>
                  <a:pt x="2141125" y="2719070"/>
                </a:lnTo>
                <a:lnTo>
                  <a:pt x="2188200" y="2709969"/>
                </a:lnTo>
                <a:lnTo>
                  <a:pt x="2243029" y="2707733"/>
                </a:lnTo>
                <a:lnTo>
                  <a:pt x="2298940" y="2697955"/>
                </a:lnTo>
                <a:lnTo>
                  <a:pt x="2354787" y="2683388"/>
                </a:lnTo>
                <a:lnTo>
                  <a:pt x="2377501" y="2677218"/>
                </a:lnTo>
                <a:lnTo>
                  <a:pt x="2400317" y="2672003"/>
                </a:lnTo>
                <a:lnTo>
                  <a:pt x="2449867" y="2657638"/>
                </a:lnTo>
                <a:lnTo>
                  <a:pt x="2505488" y="2632608"/>
                </a:lnTo>
                <a:lnTo>
                  <a:pt x="2541039" y="2611111"/>
                </a:lnTo>
                <a:lnTo>
                  <a:pt x="2597489" y="2586676"/>
                </a:lnTo>
                <a:lnTo>
                  <a:pt x="2654357" y="2548885"/>
                </a:lnTo>
                <a:lnTo>
                  <a:pt x="2710977" y="2510790"/>
                </a:lnTo>
                <a:lnTo>
                  <a:pt x="2763656" y="2459833"/>
                </a:lnTo>
                <a:lnTo>
                  <a:pt x="2811760" y="2408362"/>
                </a:lnTo>
                <a:lnTo>
                  <a:pt x="2820661" y="2396263"/>
                </a:lnTo>
                <a:lnTo>
                  <a:pt x="2848289" y="2374102"/>
                </a:lnTo>
                <a:lnTo>
                  <a:pt x="2853406" y="2362833"/>
                </a:lnTo>
                <a:lnTo>
                  <a:pt x="2856950" y="2350628"/>
                </a:lnTo>
                <a:lnTo>
                  <a:pt x="2888064" y="2302395"/>
                </a:lnTo>
                <a:lnTo>
                  <a:pt x="2921001" y="2256609"/>
                </a:lnTo>
                <a:lnTo>
                  <a:pt x="2938215" y="2219867"/>
                </a:lnTo>
                <a:lnTo>
                  <a:pt x="2941790" y="2215241"/>
                </a:lnTo>
                <a:lnTo>
                  <a:pt x="2945761" y="2203329"/>
                </a:lnTo>
                <a:lnTo>
                  <a:pt x="2948797" y="2190837"/>
                </a:lnTo>
                <a:lnTo>
                  <a:pt x="2956376" y="2175395"/>
                </a:lnTo>
                <a:lnTo>
                  <a:pt x="2971906" y="2118493"/>
                </a:lnTo>
                <a:lnTo>
                  <a:pt x="2981487" y="2089654"/>
                </a:lnTo>
                <a:lnTo>
                  <a:pt x="2984155" y="2065135"/>
                </a:lnTo>
                <a:lnTo>
                  <a:pt x="2992207" y="2043359"/>
                </a:lnTo>
                <a:lnTo>
                  <a:pt x="2994616" y="1986752"/>
                </a:lnTo>
                <a:lnTo>
                  <a:pt x="2994658" y="1933738"/>
                </a:lnTo>
                <a:lnTo>
                  <a:pt x="2995929" y="1912511"/>
                </a:lnTo>
                <a:lnTo>
                  <a:pt x="3000727" y="1899448"/>
                </a:lnTo>
                <a:lnTo>
                  <a:pt x="3001244" y="1893679"/>
                </a:lnTo>
                <a:lnTo>
                  <a:pt x="2994990" y="1843524"/>
                </a:lnTo>
                <a:lnTo>
                  <a:pt x="2983708" y="1791356"/>
                </a:lnTo>
                <a:lnTo>
                  <a:pt x="2971615" y="1753698"/>
                </a:lnTo>
                <a:lnTo>
                  <a:pt x="2962967" y="1737576"/>
                </a:lnTo>
                <a:lnTo>
                  <a:pt x="2948830" y="1696518"/>
                </a:lnTo>
                <a:lnTo>
                  <a:pt x="2929236" y="1668843"/>
                </a:lnTo>
                <a:lnTo>
                  <a:pt x="2926212" y="1661188"/>
                </a:lnTo>
                <a:lnTo>
                  <a:pt x="2895112" y="1623060"/>
                </a:lnTo>
                <a:lnTo>
                  <a:pt x="2891996" y="1615440"/>
                </a:lnTo>
                <a:lnTo>
                  <a:pt x="2840667" y="1560511"/>
                </a:lnTo>
                <a:lnTo>
                  <a:pt x="2815496" y="1536607"/>
                </a:lnTo>
                <a:lnTo>
                  <a:pt x="2800330" y="1529219"/>
                </a:lnTo>
                <a:lnTo>
                  <a:pt x="2781296" y="1513524"/>
                </a:lnTo>
                <a:lnTo>
                  <a:pt x="2732476" y="1494732"/>
                </a:lnTo>
                <a:lnTo>
                  <a:pt x="2712812" y="1479208"/>
                </a:lnTo>
                <a:lnTo>
                  <a:pt x="2697497" y="1472019"/>
                </a:lnTo>
                <a:lnTo>
                  <a:pt x="2693681" y="1469026"/>
                </a:lnTo>
                <a:lnTo>
                  <a:pt x="2682668" y="1465700"/>
                </a:lnTo>
                <a:lnTo>
                  <a:pt x="2656629" y="1462120"/>
                </a:lnTo>
                <a:lnTo>
                  <a:pt x="2640540" y="1454063"/>
                </a:lnTo>
                <a:lnTo>
                  <a:pt x="2586036" y="1439252"/>
                </a:lnTo>
                <a:lnTo>
                  <a:pt x="2558140" y="1430384"/>
                </a:lnTo>
                <a:lnTo>
                  <a:pt x="2533736" y="1427803"/>
                </a:lnTo>
                <a:lnTo>
                  <a:pt x="2482759" y="1408488"/>
                </a:lnTo>
                <a:lnTo>
                  <a:pt x="2466218" y="1403273"/>
                </a:lnTo>
                <a:lnTo>
                  <a:pt x="2448617" y="1397071"/>
                </a:lnTo>
                <a:lnTo>
                  <a:pt x="2439554" y="1394350"/>
                </a:lnTo>
                <a:lnTo>
                  <a:pt x="2426041" y="1386949"/>
                </a:lnTo>
                <a:lnTo>
                  <a:pt x="2407785" y="1382921"/>
                </a:lnTo>
                <a:lnTo>
                  <a:pt x="2389595" y="1374213"/>
                </a:lnTo>
                <a:lnTo>
                  <a:pt x="2333754" y="1354618"/>
                </a:lnTo>
                <a:lnTo>
                  <a:pt x="2309629" y="1340467"/>
                </a:lnTo>
                <a:lnTo>
                  <a:pt x="2253745" y="1320338"/>
                </a:lnTo>
                <a:lnTo>
                  <a:pt x="2198260" y="1302911"/>
                </a:lnTo>
                <a:lnTo>
                  <a:pt x="2174311" y="1290816"/>
                </a:lnTo>
                <a:lnTo>
                  <a:pt x="2169631" y="1287264"/>
                </a:lnTo>
                <a:lnTo>
                  <a:pt x="2157657" y="1283317"/>
                </a:lnTo>
                <a:lnTo>
                  <a:pt x="2145138" y="1280293"/>
                </a:lnTo>
                <a:lnTo>
                  <a:pt x="2126753" y="1268004"/>
                </a:lnTo>
                <a:lnTo>
                  <a:pt x="2118703" y="1262057"/>
                </a:lnTo>
                <a:lnTo>
                  <a:pt x="2082662" y="1245145"/>
                </a:lnTo>
                <a:lnTo>
                  <a:pt x="2073707" y="1239198"/>
                </a:lnTo>
                <a:lnTo>
                  <a:pt x="2042018" y="1225732"/>
                </a:lnTo>
                <a:lnTo>
                  <a:pt x="2014541" y="1205135"/>
                </a:lnTo>
                <a:lnTo>
                  <a:pt x="1991266" y="1197748"/>
                </a:lnTo>
                <a:lnTo>
                  <a:pt x="1939731" y="1154411"/>
                </a:lnTo>
                <a:lnTo>
                  <a:pt x="1922628" y="1146381"/>
                </a:lnTo>
                <a:lnTo>
                  <a:pt x="1913680" y="1143233"/>
                </a:lnTo>
                <a:lnTo>
                  <a:pt x="1856536" y="1101063"/>
                </a:lnTo>
                <a:lnTo>
                  <a:pt x="1802558" y="1051560"/>
                </a:lnTo>
                <a:lnTo>
                  <a:pt x="1785464" y="1043516"/>
                </a:lnTo>
                <a:lnTo>
                  <a:pt x="1776519" y="1040365"/>
                </a:lnTo>
                <a:lnTo>
                  <a:pt x="1722122" y="990588"/>
                </a:lnTo>
                <a:lnTo>
                  <a:pt x="1668779" y="937260"/>
                </a:lnTo>
                <a:lnTo>
                  <a:pt x="1611629" y="880110"/>
                </a:lnTo>
                <a:lnTo>
                  <a:pt x="1600199" y="865293"/>
                </a:lnTo>
                <a:lnTo>
                  <a:pt x="1592155" y="848203"/>
                </a:lnTo>
                <a:lnTo>
                  <a:pt x="1589004" y="839259"/>
                </a:lnTo>
                <a:lnTo>
                  <a:pt x="1569086" y="811592"/>
                </a:lnTo>
                <a:lnTo>
                  <a:pt x="1566051" y="803938"/>
                </a:lnTo>
                <a:lnTo>
                  <a:pt x="1525241" y="750335"/>
                </a:lnTo>
                <a:lnTo>
                  <a:pt x="1520416" y="736389"/>
                </a:lnTo>
                <a:lnTo>
                  <a:pt x="1489224" y="697248"/>
                </a:lnTo>
                <a:lnTo>
                  <a:pt x="1486107" y="689618"/>
                </a:lnTo>
                <a:lnTo>
                  <a:pt x="1467803" y="665481"/>
                </a:lnTo>
                <a:lnTo>
                  <a:pt x="1460593" y="642463"/>
                </a:lnTo>
                <a:lnTo>
                  <a:pt x="1443351" y="617429"/>
                </a:lnTo>
                <a:lnTo>
                  <a:pt x="1440319" y="609693"/>
                </a:lnTo>
                <a:lnTo>
                  <a:pt x="1420491" y="582935"/>
                </a:lnTo>
                <a:lnTo>
                  <a:pt x="1405802" y="542080"/>
                </a:lnTo>
                <a:lnTo>
                  <a:pt x="1397076" y="525989"/>
                </a:lnTo>
                <a:lnTo>
                  <a:pt x="1396204" y="522110"/>
                </a:lnTo>
                <a:lnTo>
                  <a:pt x="1368987" y="468630"/>
                </a:lnTo>
                <a:lnTo>
                  <a:pt x="1364088" y="461010"/>
                </a:lnTo>
                <a:lnTo>
                  <a:pt x="1360060" y="449580"/>
                </a:lnTo>
                <a:lnTo>
                  <a:pt x="1352658" y="438150"/>
                </a:lnTo>
                <a:lnTo>
                  <a:pt x="1349900" y="426720"/>
                </a:lnTo>
                <a:lnTo>
                  <a:pt x="1349255" y="419100"/>
                </a:lnTo>
                <a:lnTo>
                  <a:pt x="1345582" y="411480"/>
                </a:lnTo>
                <a:lnTo>
                  <a:pt x="1340986" y="403860"/>
                </a:lnTo>
                <a:lnTo>
                  <a:pt x="1337128" y="392430"/>
                </a:lnTo>
                <a:lnTo>
                  <a:pt x="1329777" y="379730"/>
                </a:lnTo>
                <a:lnTo>
                  <a:pt x="1325764" y="361715"/>
                </a:lnTo>
                <a:lnTo>
                  <a:pt x="1316190" y="345628"/>
                </a:lnTo>
                <a:lnTo>
                  <a:pt x="1306938" y="334314"/>
                </a:lnTo>
                <a:lnTo>
                  <a:pt x="1302910" y="323564"/>
                </a:lnTo>
                <a:lnTo>
                  <a:pt x="1295508" y="312335"/>
                </a:lnTo>
                <a:lnTo>
                  <a:pt x="1291480" y="300965"/>
                </a:lnTo>
                <a:lnTo>
                  <a:pt x="1271342" y="273613"/>
                </a:lnTo>
                <a:lnTo>
                  <a:pt x="1270470" y="270039"/>
                </a:lnTo>
                <a:lnTo>
                  <a:pt x="1268620" y="267656"/>
                </a:lnTo>
                <a:lnTo>
                  <a:pt x="1263177" y="265008"/>
                </a:lnTo>
                <a:lnTo>
                  <a:pt x="1261218" y="263032"/>
                </a:lnTo>
                <a:lnTo>
                  <a:pt x="1259041" y="257450"/>
                </a:lnTo>
                <a:lnTo>
                  <a:pt x="1257815" y="247167"/>
                </a:lnTo>
                <a:lnTo>
                  <a:pt x="1256373" y="244788"/>
                </a:lnTo>
                <a:lnTo>
                  <a:pt x="1254142" y="243202"/>
                </a:lnTo>
                <a:lnTo>
                  <a:pt x="1251384" y="242145"/>
                </a:lnTo>
                <a:lnTo>
                  <a:pt x="1249546" y="240170"/>
                </a:lnTo>
                <a:lnTo>
                  <a:pt x="1247503" y="234589"/>
                </a:lnTo>
                <a:lnTo>
                  <a:pt x="1245688" y="232592"/>
                </a:lnTo>
                <a:lnTo>
                  <a:pt x="1240285" y="230374"/>
                </a:lnTo>
                <a:lnTo>
                  <a:pt x="1238337" y="228513"/>
                </a:lnTo>
                <a:lnTo>
                  <a:pt x="1236171" y="223058"/>
                </a:lnTo>
                <a:lnTo>
                  <a:pt x="1234324" y="221095"/>
                </a:lnTo>
                <a:lnTo>
                  <a:pt x="1228885" y="218915"/>
                </a:lnTo>
                <a:lnTo>
                  <a:pt x="1226926" y="217063"/>
                </a:lnTo>
                <a:lnTo>
                  <a:pt x="1224750" y="211619"/>
                </a:lnTo>
                <a:lnTo>
                  <a:pt x="1222900" y="209659"/>
                </a:lnTo>
                <a:lnTo>
                  <a:pt x="1217457" y="207482"/>
                </a:lnTo>
                <a:lnTo>
                  <a:pt x="1215498" y="205631"/>
                </a:lnTo>
                <a:lnTo>
                  <a:pt x="1213320" y="200188"/>
                </a:lnTo>
                <a:lnTo>
                  <a:pt x="1211470" y="198229"/>
                </a:lnTo>
                <a:lnTo>
                  <a:pt x="1206027" y="196052"/>
                </a:lnTo>
                <a:lnTo>
                  <a:pt x="1204068" y="194201"/>
                </a:lnTo>
                <a:lnTo>
                  <a:pt x="1199223" y="182771"/>
                </a:lnTo>
                <a:lnTo>
                  <a:pt x="1190353" y="173192"/>
                </a:lnTo>
                <a:lnTo>
                  <a:pt x="1189203" y="165898"/>
                </a:lnTo>
                <a:lnTo>
                  <a:pt x="1187772" y="163939"/>
                </a:lnTo>
                <a:lnTo>
                  <a:pt x="1185547" y="162633"/>
                </a:lnTo>
                <a:lnTo>
                  <a:pt x="1178920" y="160536"/>
                </a:lnTo>
                <a:lnTo>
                  <a:pt x="1178014" y="156863"/>
                </a:lnTo>
                <a:lnTo>
                  <a:pt x="1177772" y="154105"/>
                </a:lnTo>
                <a:lnTo>
                  <a:pt x="1176341" y="152267"/>
                </a:lnTo>
                <a:lnTo>
                  <a:pt x="1167490" y="149074"/>
                </a:lnTo>
                <a:lnTo>
                  <a:pt x="1166584" y="145418"/>
                </a:lnTo>
                <a:lnTo>
                  <a:pt x="1166342" y="142666"/>
                </a:lnTo>
                <a:lnTo>
                  <a:pt x="1164911" y="140830"/>
                </a:lnTo>
                <a:lnTo>
                  <a:pt x="1154429" y="13716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2" name="SMARTInkShape-Group61"/>
          <p:cNvGrpSpPr/>
          <p:nvPr/>
        </p:nvGrpSpPr>
        <p:grpSpPr>
          <a:xfrm>
            <a:off x="3303364" y="1588770"/>
            <a:ext cx="3394617" cy="650779"/>
            <a:chOff x="3303364" y="1588770"/>
            <a:chExt cx="3394617" cy="650779"/>
          </a:xfrm>
        </p:grpSpPr>
        <p:sp>
          <p:nvSpPr>
            <p:cNvPr id="827" name="SMARTInkShape-215"/>
            <p:cNvSpPr/>
            <p:nvPr/>
          </p:nvSpPr>
          <p:spPr>
            <a:xfrm>
              <a:off x="6229350" y="1805940"/>
              <a:ext cx="68581" cy="374856"/>
            </a:xfrm>
            <a:custGeom>
              <a:avLst/>
              <a:gdLst/>
              <a:ahLst/>
              <a:cxnLst/>
              <a:rect l="0" t="0" r="0" b="0"/>
              <a:pathLst>
                <a:path w="68581" h="374856">
                  <a:moveTo>
                    <a:pt x="0" y="0"/>
                  </a:moveTo>
                  <a:lnTo>
                    <a:pt x="0" y="6068"/>
                  </a:lnTo>
                  <a:lnTo>
                    <a:pt x="3387" y="12434"/>
                  </a:lnTo>
                  <a:lnTo>
                    <a:pt x="7855" y="19496"/>
                  </a:lnTo>
                  <a:lnTo>
                    <a:pt x="10724" y="34378"/>
                  </a:lnTo>
                  <a:lnTo>
                    <a:pt x="12607" y="62477"/>
                  </a:lnTo>
                  <a:lnTo>
                    <a:pt x="21793" y="106813"/>
                  </a:lnTo>
                  <a:lnTo>
                    <a:pt x="23814" y="129579"/>
                  </a:lnTo>
                  <a:lnTo>
                    <a:pt x="32660" y="179781"/>
                  </a:lnTo>
                  <a:lnTo>
                    <a:pt x="43093" y="235843"/>
                  </a:lnTo>
                  <a:lnTo>
                    <a:pt x="53997" y="284923"/>
                  </a:lnTo>
                  <a:lnTo>
                    <a:pt x="58005" y="332396"/>
                  </a:lnTo>
                  <a:lnTo>
                    <a:pt x="66937" y="357259"/>
                  </a:lnTo>
                  <a:lnTo>
                    <a:pt x="68436" y="374855"/>
                  </a:lnTo>
                  <a:lnTo>
                    <a:pt x="68580" y="3200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8" name="SMARTInkShape-216"/>
            <p:cNvSpPr/>
            <p:nvPr/>
          </p:nvSpPr>
          <p:spPr>
            <a:xfrm>
              <a:off x="6263640" y="1668780"/>
              <a:ext cx="22861" cy="6586"/>
            </a:xfrm>
            <a:custGeom>
              <a:avLst/>
              <a:gdLst/>
              <a:ahLst/>
              <a:cxnLst/>
              <a:rect l="0" t="0" r="0" b="0"/>
              <a:pathLst>
                <a:path w="22861" h="6586">
                  <a:moveTo>
                    <a:pt x="0" y="0"/>
                  </a:moveTo>
                  <a:lnTo>
                    <a:pt x="6067" y="6068"/>
                  </a:lnTo>
                  <a:lnTo>
                    <a:pt x="9125" y="6585"/>
                  </a:lnTo>
                  <a:lnTo>
                    <a:pt x="12434" y="5660"/>
                  </a:lnTo>
                  <a:lnTo>
                    <a:pt x="2286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9" name="SMARTInkShape-217"/>
            <p:cNvSpPr/>
            <p:nvPr/>
          </p:nvSpPr>
          <p:spPr>
            <a:xfrm>
              <a:off x="6400809" y="1760278"/>
              <a:ext cx="297172" cy="468573"/>
            </a:xfrm>
            <a:custGeom>
              <a:avLst/>
              <a:gdLst/>
              <a:ahLst/>
              <a:cxnLst/>
              <a:rect l="0" t="0" r="0" b="0"/>
              <a:pathLst>
                <a:path w="297172" h="468573">
                  <a:moveTo>
                    <a:pt x="148580" y="68522"/>
                  </a:moveTo>
                  <a:lnTo>
                    <a:pt x="142513" y="62454"/>
                  </a:lnTo>
                  <a:lnTo>
                    <a:pt x="139534" y="56088"/>
                  </a:lnTo>
                  <a:lnTo>
                    <a:pt x="137156" y="11308"/>
                  </a:lnTo>
                  <a:lnTo>
                    <a:pt x="137155" y="7519"/>
                  </a:lnTo>
                  <a:lnTo>
                    <a:pt x="135883" y="4994"/>
                  </a:lnTo>
                  <a:lnTo>
                    <a:pt x="133766" y="3310"/>
                  </a:lnTo>
                  <a:lnTo>
                    <a:pt x="127310" y="607"/>
                  </a:lnTo>
                  <a:lnTo>
                    <a:pt x="109951" y="0"/>
                  </a:lnTo>
                  <a:lnTo>
                    <a:pt x="102625" y="3355"/>
                  </a:lnTo>
                  <a:lnTo>
                    <a:pt x="45710" y="57100"/>
                  </a:lnTo>
                  <a:lnTo>
                    <a:pt x="39361" y="64715"/>
                  </a:lnTo>
                  <a:lnTo>
                    <a:pt x="17747" y="112408"/>
                  </a:lnTo>
                  <a:lnTo>
                    <a:pt x="3875" y="147417"/>
                  </a:lnTo>
                  <a:lnTo>
                    <a:pt x="503" y="195610"/>
                  </a:lnTo>
                  <a:lnTo>
                    <a:pt x="58" y="251581"/>
                  </a:lnTo>
                  <a:lnTo>
                    <a:pt x="0" y="308576"/>
                  </a:lnTo>
                  <a:lnTo>
                    <a:pt x="3380" y="339462"/>
                  </a:lnTo>
                  <a:lnTo>
                    <a:pt x="20791" y="395984"/>
                  </a:lnTo>
                  <a:lnTo>
                    <a:pt x="25322" y="407947"/>
                  </a:lnTo>
                  <a:lnTo>
                    <a:pt x="43598" y="431821"/>
                  </a:lnTo>
                  <a:lnTo>
                    <a:pt x="48159" y="433188"/>
                  </a:lnTo>
                  <a:lnTo>
                    <a:pt x="83853" y="434263"/>
                  </a:lnTo>
                  <a:lnTo>
                    <a:pt x="91450" y="430887"/>
                  </a:lnTo>
                  <a:lnTo>
                    <a:pt x="100607" y="424439"/>
                  </a:lnTo>
                  <a:lnTo>
                    <a:pt x="132164" y="379881"/>
                  </a:lnTo>
                  <a:lnTo>
                    <a:pt x="146798" y="323602"/>
                  </a:lnTo>
                  <a:lnTo>
                    <a:pt x="158266" y="271987"/>
                  </a:lnTo>
                  <a:lnTo>
                    <a:pt x="168828" y="220199"/>
                  </a:lnTo>
                  <a:lnTo>
                    <a:pt x="171097" y="171563"/>
                  </a:lnTo>
                  <a:lnTo>
                    <a:pt x="172609" y="147172"/>
                  </a:lnTo>
                  <a:lnTo>
                    <a:pt x="181802" y="118602"/>
                  </a:lnTo>
                  <a:lnTo>
                    <a:pt x="182871" y="91386"/>
                  </a:lnTo>
                  <a:lnTo>
                    <a:pt x="182871" y="118250"/>
                  </a:lnTo>
                  <a:lnTo>
                    <a:pt x="186257" y="125760"/>
                  </a:lnTo>
                  <a:lnTo>
                    <a:pt x="188939" y="129541"/>
                  </a:lnTo>
                  <a:lnTo>
                    <a:pt x="203139" y="183122"/>
                  </a:lnTo>
                  <a:lnTo>
                    <a:pt x="213245" y="230087"/>
                  </a:lnTo>
                  <a:lnTo>
                    <a:pt x="222713" y="285895"/>
                  </a:lnTo>
                  <a:lnTo>
                    <a:pt x="231203" y="339482"/>
                  </a:lnTo>
                  <a:lnTo>
                    <a:pt x="255414" y="395985"/>
                  </a:lnTo>
                  <a:lnTo>
                    <a:pt x="265285" y="421823"/>
                  </a:lnTo>
                  <a:lnTo>
                    <a:pt x="280977" y="441766"/>
                  </a:lnTo>
                  <a:lnTo>
                    <a:pt x="283623" y="449462"/>
                  </a:lnTo>
                  <a:lnTo>
                    <a:pt x="285600" y="452022"/>
                  </a:lnTo>
                  <a:lnTo>
                    <a:pt x="293178" y="456895"/>
                  </a:lnTo>
                  <a:lnTo>
                    <a:pt x="297171" y="4685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0" name="SMARTInkShape-218"/>
            <p:cNvSpPr/>
            <p:nvPr/>
          </p:nvSpPr>
          <p:spPr>
            <a:xfrm>
              <a:off x="5899469" y="1805940"/>
              <a:ext cx="181292" cy="365698"/>
            </a:xfrm>
            <a:custGeom>
              <a:avLst/>
              <a:gdLst/>
              <a:ahLst/>
              <a:cxnLst/>
              <a:rect l="0" t="0" r="0" b="0"/>
              <a:pathLst>
                <a:path w="181292" h="365698">
                  <a:moveTo>
                    <a:pt x="9841" y="34290"/>
                  </a:moveTo>
                  <a:lnTo>
                    <a:pt x="0" y="34290"/>
                  </a:lnTo>
                  <a:lnTo>
                    <a:pt x="8391" y="85790"/>
                  </a:lnTo>
                  <a:lnTo>
                    <a:pt x="9411" y="128148"/>
                  </a:lnTo>
                  <a:lnTo>
                    <a:pt x="15782" y="174848"/>
                  </a:lnTo>
                  <a:lnTo>
                    <a:pt x="22218" y="212330"/>
                  </a:lnTo>
                  <a:lnTo>
                    <a:pt x="29312" y="253119"/>
                  </a:lnTo>
                  <a:lnTo>
                    <a:pt x="40446" y="309243"/>
                  </a:lnTo>
                  <a:lnTo>
                    <a:pt x="55543" y="365697"/>
                  </a:lnTo>
                  <a:lnTo>
                    <a:pt x="55559" y="349845"/>
                  </a:lnTo>
                  <a:lnTo>
                    <a:pt x="52174" y="342600"/>
                  </a:lnTo>
                  <a:lnTo>
                    <a:pt x="49492" y="338890"/>
                  </a:lnTo>
                  <a:lnTo>
                    <a:pt x="36590" y="285057"/>
                  </a:lnTo>
                  <a:lnTo>
                    <a:pt x="33043" y="228639"/>
                  </a:lnTo>
                  <a:lnTo>
                    <a:pt x="32721" y="171675"/>
                  </a:lnTo>
                  <a:lnTo>
                    <a:pt x="33980" y="156310"/>
                  </a:lnTo>
                  <a:lnTo>
                    <a:pt x="49728" y="105095"/>
                  </a:lnTo>
                  <a:lnTo>
                    <a:pt x="86072" y="50694"/>
                  </a:lnTo>
                  <a:lnTo>
                    <a:pt x="110173" y="26772"/>
                  </a:lnTo>
                  <a:lnTo>
                    <a:pt x="128187" y="16540"/>
                  </a:lnTo>
                  <a:lnTo>
                    <a:pt x="18129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1" name="SMARTInkShape-219"/>
            <p:cNvSpPr/>
            <p:nvPr/>
          </p:nvSpPr>
          <p:spPr>
            <a:xfrm>
              <a:off x="5566457" y="1600206"/>
              <a:ext cx="274274" cy="626853"/>
            </a:xfrm>
            <a:custGeom>
              <a:avLst/>
              <a:gdLst/>
              <a:ahLst/>
              <a:cxnLst/>
              <a:rect l="0" t="0" r="0" b="0"/>
              <a:pathLst>
                <a:path w="274274" h="626853">
                  <a:moveTo>
                    <a:pt x="159973" y="365754"/>
                  </a:moveTo>
                  <a:lnTo>
                    <a:pt x="159973" y="355913"/>
                  </a:lnTo>
                  <a:lnTo>
                    <a:pt x="152118" y="345513"/>
                  </a:lnTo>
                  <a:lnTo>
                    <a:pt x="149602" y="334921"/>
                  </a:lnTo>
                  <a:lnTo>
                    <a:pt x="148584" y="304780"/>
                  </a:lnTo>
                  <a:lnTo>
                    <a:pt x="145175" y="297168"/>
                  </a:lnTo>
                  <a:lnTo>
                    <a:pt x="130320" y="278123"/>
                  </a:lnTo>
                  <a:lnTo>
                    <a:pt x="127743" y="270504"/>
                  </a:lnTo>
                  <a:lnTo>
                    <a:pt x="125787" y="267964"/>
                  </a:lnTo>
                  <a:lnTo>
                    <a:pt x="106308" y="255475"/>
                  </a:lnTo>
                  <a:lnTo>
                    <a:pt x="98868" y="253241"/>
                  </a:lnTo>
                  <a:lnTo>
                    <a:pt x="95108" y="253915"/>
                  </a:lnTo>
                  <a:lnTo>
                    <a:pt x="79944" y="260736"/>
                  </a:lnTo>
                  <a:lnTo>
                    <a:pt x="76140" y="261452"/>
                  </a:lnTo>
                  <a:lnTo>
                    <a:pt x="64719" y="268527"/>
                  </a:lnTo>
                  <a:lnTo>
                    <a:pt x="38053" y="294741"/>
                  </a:lnTo>
                  <a:lnTo>
                    <a:pt x="19003" y="328337"/>
                  </a:lnTo>
                  <a:lnTo>
                    <a:pt x="3974" y="381034"/>
                  </a:lnTo>
                  <a:lnTo>
                    <a:pt x="306" y="435843"/>
                  </a:lnTo>
                  <a:lnTo>
                    <a:pt x="0" y="485615"/>
                  </a:lnTo>
                  <a:lnTo>
                    <a:pt x="9006" y="534550"/>
                  </a:lnTo>
                  <a:lnTo>
                    <a:pt x="11597" y="549994"/>
                  </a:lnTo>
                  <a:lnTo>
                    <a:pt x="27154" y="580547"/>
                  </a:lnTo>
                  <a:lnTo>
                    <a:pt x="34479" y="588218"/>
                  </a:lnTo>
                  <a:lnTo>
                    <a:pt x="57124" y="602862"/>
                  </a:lnTo>
                  <a:lnTo>
                    <a:pt x="72347" y="605207"/>
                  </a:lnTo>
                  <a:lnTo>
                    <a:pt x="79965" y="602141"/>
                  </a:lnTo>
                  <a:lnTo>
                    <a:pt x="106633" y="578901"/>
                  </a:lnTo>
                  <a:lnTo>
                    <a:pt x="110867" y="568012"/>
                  </a:lnTo>
                  <a:lnTo>
                    <a:pt x="119653" y="540326"/>
                  </a:lnTo>
                  <a:lnTo>
                    <a:pt x="143556" y="486364"/>
                  </a:lnTo>
                  <a:lnTo>
                    <a:pt x="147886" y="433660"/>
                  </a:lnTo>
                  <a:lnTo>
                    <a:pt x="149683" y="387211"/>
                  </a:lnTo>
                  <a:lnTo>
                    <a:pt x="157565" y="333821"/>
                  </a:lnTo>
                  <a:lnTo>
                    <a:pt x="159497" y="280142"/>
                  </a:lnTo>
                  <a:lnTo>
                    <a:pt x="159879" y="229745"/>
                  </a:lnTo>
                  <a:lnTo>
                    <a:pt x="163341" y="183101"/>
                  </a:lnTo>
                  <a:lnTo>
                    <a:pt x="170341" y="127024"/>
                  </a:lnTo>
                  <a:lnTo>
                    <a:pt x="171310" y="76643"/>
                  </a:lnTo>
                  <a:lnTo>
                    <a:pt x="172645" y="53467"/>
                  </a:lnTo>
                  <a:lnTo>
                    <a:pt x="182830" y="37"/>
                  </a:lnTo>
                  <a:lnTo>
                    <a:pt x="182833" y="0"/>
                  </a:lnTo>
                  <a:lnTo>
                    <a:pt x="182833" y="12131"/>
                  </a:lnTo>
                  <a:lnTo>
                    <a:pt x="179447" y="21475"/>
                  </a:lnTo>
                  <a:lnTo>
                    <a:pt x="176765" y="25745"/>
                  </a:lnTo>
                  <a:lnTo>
                    <a:pt x="172992" y="43889"/>
                  </a:lnTo>
                  <a:lnTo>
                    <a:pt x="168226" y="89312"/>
                  </a:lnTo>
                  <a:lnTo>
                    <a:pt x="162418" y="117052"/>
                  </a:lnTo>
                  <a:lnTo>
                    <a:pt x="160455" y="166626"/>
                  </a:lnTo>
                  <a:lnTo>
                    <a:pt x="158798" y="217482"/>
                  </a:lnTo>
                  <a:lnTo>
                    <a:pt x="152146" y="260297"/>
                  </a:lnTo>
                  <a:lnTo>
                    <a:pt x="150881" y="305156"/>
                  </a:lnTo>
                  <a:lnTo>
                    <a:pt x="156715" y="349351"/>
                  </a:lnTo>
                  <a:lnTo>
                    <a:pt x="162716" y="402449"/>
                  </a:lnTo>
                  <a:lnTo>
                    <a:pt x="175755" y="455411"/>
                  </a:lnTo>
                  <a:lnTo>
                    <a:pt x="190948" y="510723"/>
                  </a:lnTo>
                  <a:lnTo>
                    <a:pt x="196667" y="536131"/>
                  </a:lnTo>
                  <a:lnTo>
                    <a:pt x="213631" y="573893"/>
                  </a:lnTo>
                  <a:lnTo>
                    <a:pt x="225228" y="593323"/>
                  </a:lnTo>
                  <a:lnTo>
                    <a:pt x="228346" y="601516"/>
                  </a:lnTo>
                  <a:lnTo>
                    <a:pt x="249668" y="626852"/>
                  </a:lnTo>
                  <a:lnTo>
                    <a:pt x="250250" y="626179"/>
                  </a:lnTo>
                  <a:lnTo>
                    <a:pt x="250896" y="622045"/>
                  </a:lnTo>
                  <a:lnTo>
                    <a:pt x="260391" y="605417"/>
                  </a:lnTo>
                  <a:lnTo>
                    <a:pt x="272541" y="553342"/>
                  </a:lnTo>
                  <a:lnTo>
                    <a:pt x="274273" y="5372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2" name="SMARTInkShape-220"/>
            <p:cNvSpPr/>
            <p:nvPr/>
          </p:nvSpPr>
          <p:spPr>
            <a:xfrm>
              <a:off x="5234940" y="1844553"/>
              <a:ext cx="308611" cy="390424"/>
            </a:xfrm>
            <a:custGeom>
              <a:avLst/>
              <a:gdLst/>
              <a:ahLst/>
              <a:cxnLst/>
              <a:rect l="0" t="0" r="0" b="0"/>
              <a:pathLst>
                <a:path w="308611" h="390424">
                  <a:moveTo>
                    <a:pt x="0" y="41397"/>
                  </a:moveTo>
                  <a:lnTo>
                    <a:pt x="0" y="47465"/>
                  </a:lnTo>
                  <a:lnTo>
                    <a:pt x="3386" y="53831"/>
                  </a:lnTo>
                  <a:lnTo>
                    <a:pt x="7855" y="60893"/>
                  </a:lnTo>
                  <a:lnTo>
                    <a:pt x="11641" y="72009"/>
                  </a:lnTo>
                  <a:lnTo>
                    <a:pt x="18971" y="84616"/>
                  </a:lnTo>
                  <a:lnTo>
                    <a:pt x="31679" y="136523"/>
                  </a:lnTo>
                  <a:lnTo>
                    <a:pt x="43072" y="190472"/>
                  </a:lnTo>
                  <a:lnTo>
                    <a:pt x="55045" y="247201"/>
                  </a:lnTo>
                  <a:lnTo>
                    <a:pt x="69306" y="300909"/>
                  </a:lnTo>
                  <a:lnTo>
                    <a:pt x="76839" y="326146"/>
                  </a:lnTo>
                  <a:lnTo>
                    <a:pt x="80009" y="372848"/>
                  </a:lnTo>
                  <a:lnTo>
                    <a:pt x="78740" y="354613"/>
                  </a:lnTo>
                  <a:lnTo>
                    <a:pt x="65898" y="300724"/>
                  </a:lnTo>
                  <a:lnTo>
                    <a:pt x="58878" y="251795"/>
                  </a:lnTo>
                  <a:lnTo>
                    <a:pt x="57662" y="208159"/>
                  </a:lnTo>
                  <a:lnTo>
                    <a:pt x="57301" y="163057"/>
                  </a:lnTo>
                  <a:lnTo>
                    <a:pt x="66305" y="111431"/>
                  </a:lnTo>
                  <a:lnTo>
                    <a:pt x="84022" y="59086"/>
                  </a:lnTo>
                  <a:lnTo>
                    <a:pt x="101377" y="34503"/>
                  </a:lnTo>
                  <a:lnTo>
                    <a:pt x="128674" y="11132"/>
                  </a:lnTo>
                  <a:lnTo>
                    <a:pt x="146512" y="2546"/>
                  </a:lnTo>
                  <a:lnTo>
                    <a:pt x="154825" y="256"/>
                  </a:lnTo>
                  <a:lnTo>
                    <a:pt x="161636" y="0"/>
                  </a:lnTo>
                  <a:lnTo>
                    <a:pt x="179831" y="5920"/>
                  </a:lnTo>
                  <a:lnTo>
                    <a:pt x="198521" y="32753"/>
                  </a:lnTo>
                  <a:lnTo>
                    <a:pt x="202532" y="47715"/>
                  </a:lnTo>
                  <a:lnTo>
                    <a:pt x="206588" y="92794"/>
                  </a:lnTo>
                  <a:lnTo>
                    <a:pt x="214703" y="142754"/>
                  </a:lnTo>
                  <a:lnTo>
                    <a:pt x="222751" y="195756"/>
                  </a:lnTo>
                  <a:lnTo>
                    <a:pt x="232934" y="240097"/>
                  </a:lnTo>
                  <a:lnTo>
                    <a:pt x="239899" y="290197"/>
                  </a:lnTo>
                  <a:lnTo>
                    <a:pt x="254059" y="346242"/>
                  </a:lnTo>
                  <a:lnTo>
                    <a:pt x="258965" y="355954"/>
                  </a:lnTo>
                  <a:lnTo>
                    <a:pt x="262997" y="368561"/>
                  </a:lnTo>
                  <a:lnTo>
                    <a:pt x="279871" y="389677"/>
                  </a:lnTo>
                  <a:lnTo>
                    <a:pt x="281831" y="390423"/>
                  </a:lnTo>
                  <a:lnTo>
                    <a:pt x="283138" y="389651"/>
                  </a:lnTo>
                  <a:lnTo>
                    <a:pt x="285234" y="385355"/>
                  </a:lnTo>
                  <a:lnTo>
                    <a:pt x="291665" y="378543"/>
                  </a:lnTo>
                  <a:lnTo>
                    <a:pt x="294729" y="368616"/>
                  </a:lnTo>
                  <a:lnTo>
                    <a:pt x="299840" y="348748"/>
                  </a:lnTo>
                  <a:lnTo>
                    <a:pt x="308610" y="3271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3" name="SMARTInkShape-221"/>
            <p:cNvSpPr/>
            <p:nvPr/>
          </p:nvSpPr>
          <p:spPr>
            <a:xfrm>
              <a:off x="5042413" y="1817370"/>
              <a:ext cx="146769" cy="399843"/>
            </a:xfrm>
            <a:custGeom>
              <a:avLst/>
              <a:gdLst/>
              <a:ahLst/>
              <a:cxnLst/>
              <a:rect l="0" t="0" r="0" b="0"/>
              <a:pathLst>
                <a:path w="146769" h="399843">
                  <a:moveTo>
                    <a:pt x="101087" y="34290"/>
                  </a:moveTo>
                  <a:lnTo>
                    <a:pt x="91247" y="24449"/>
                  </a:lnTo>
                  <a:lnTo>
                    <a:pt x="84060" y="23331"/>
                  </a:lnTo>
                  <a:lnTo>
                    <a:pt x="73887" y="22999"/>
                  </a:lnTo>
                  <a:lnTo>
                    <a:pt x="71524" y="24223"/>
                  </a:lnTo>
                  <a:lnTo>
                    <a:pt x="69948" y="26309"/>
                  </a:lnTo>
                  <a:lnTo>
                    <a:pt x="68897" y="28969"/>
                  </a:lnTo>
                  <a:lnTo>
                    <a:pt x="66927" y="30743"/>
                  </a:lnTo>
                  <a:lnTo>
                    <a:pt x="54640" y="36976"/>
                  </a:lnTo>
                  <a:lnTo>
                    <a:pt x="51073" y="39891"/>
                  </a:lnTo>
                  <a:lnTo>
                    <a:pt x="47108" y="46516"/>
                  </a:lnTo>
                  <a:lnTo>
                    <a:pt x="44077" y="53694"/>
                  </a:lnTo>
                  <a:lnTo>
                    <a:pt x="17124" y="99743"/>
                  </a:lnTo>
                  <a:lnTo>
                    <a:pt x="7245" y="149684"/>
                  </a:lnTo>
                  <a:lnTo>
                    <a:pt x="0" y="194526"/>
                  </a:lnTo>
                  <a:lnTo>
                    <a:pt x="7694" y="247928"/>
                  </a:lnTo>
                  <a:lnTo>
                    <a:pt x="21444" y="296482"/>
                  </a:lnTo>
                  <a:lnTo>
                    <a:pt x="40176" y="351698"/>
                  </a:lnTo>
                  <a:lnTo>
                    <a:pt x="59183" y="379650"/>
                  </a:lnTo>
                  <a:lnTo>
                    <a:pt x="70609" y="392030"/>
                  </a:lnTo>
                  <a:lnTo>
                    <a:pt x="78228" y="396486"/>
                  </a:lnTo>
                  <a:lnTo>
                    <a:pt x="93467" y="399346"/>
                  </a:lnTo>
                  <a:lnTo>
                    <a:pt x="104897" y="399842"/>
                  </a:lnTo>
                  <a:lnTo>
                    <a:pt x="112517" y="396571"/>
                  </a:lnTo>
                  <a:lnTo>
                    <a:pt x="120137" y="392154"/>
                  </a:lnTo>
                  <a:lnTo>
                    <a:pt x="127757" y="390191"/>
                  </a:lnTo>
                  <a:lnTo>
                    <a:pt x="135377" y="382545"/>
                  </a:lnTo>
                  <a:lnTo>
                    <a:pt x="141727" y="371950"/>
                  </a:lnTo>
                  <a:lnTo>
                    <a:pt x="145302" y="357575"/>
                  </a:lnTo>
                  <a:lnTo>
                    <a:pt x="146768" y="302357"/>
                  </a:lnTo>
                  <a:lnTo>
                    <a:pt x="145525" y="273737"/>
                  </a:lnTo>
                  <a:lnTo>
                    <a:pt x="135165" y="217218"/>
                  </a:lnTo>
                  <a:lnTo>
                    <a:pt x="115974" y="160124"/>
                  </a:lnTo>
                  <a:lnTo>
                    <a:pt x="104404" y="126503"/>
                  </a:lnTo>
                  <a:lnTo>
                    <a:pt x="98683" y="103099"/>
                  </a:lnTo>
                  <a:lnTo>
                    <a:pt x="92331" y="80078"/>
                  </a:lnTo>
                  <a:lnTo>
                    <a:pt x="87063" y="57170"/>
                  </a:lnTo>
                  <a:lnTo>
                    <a:pt x="79973" y="32742"/>
                  </a:lnTo>
                  <a:lnTo>
                    <a:pt x="78380" y="13886"/>
                  </a:lnTo>
                  <a:lnTo>
                    <a:pt x="6679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4" name="SMARTInkShape-222"/>
            <p:cNvSpPr/>
            <p:nvPr/>
          </p:nvSpPr>
          <p:spPr>
            <a:xfrm>
              <a:off x="4652010" y="1623060"/>
              <a:ext cx="354331" cy="570769"/>
            </a:xfrm>
            <a:custGeom>
              <a:avLst/>
              <a:gdLst/>
              <a:ahLst/>
              <a:cxnLst/>
              <a:rect l="0" t="0" r="0" b="0"/>
              <a:pathLst>
                <a:path w="354331" h="570769">
                  <a:moveTo>
                    <a:pt x="0" y="0"/>
                  </a:moveTo>
                  <a:lnTo>
                    <a:pt x="0" y="15909"/>
                  </a:lnTo>
                  <a:lnTo>
                    <a:pt x="3386" y="23157"/>
                  </a:lnTo>
                  <a:lnTo>
                    <a:pt x="6068" y="26868"/>
                  </a:lnTo>
                  <a:lnTo>
                    <a:pt x="21132" y="81766"/>
                  </a:lnTo>
                  <a:lnTo>
                    <a:pt x="28776" y="128476"/>
                  </a:lnTo>
                  <a:lnTo>
                    <a:pt x="34471" y="173263"/>
                  </a:lnTo>
                  <a:lnTo>
                    <a:pt x="43122" y="226324"/>
                  </a:lnTo>
                  <a:lnTo>
                    <a:pt x="51275" y="279938"/>
                  </a:lnTo>
                  <a:lnTo>
                    <a:pt x="55409" y="324386"/>
                  </a:lnTo>
                  <a:lnTo>
                    <a:pt x="62702" y="369729"/>
                  </a:lnTo>
                  <a:lnTo>
                    <a:pt x="68689" y="420166"/>
                  </a:lnTo>
                  <a:lnTo>
                    <a:pt x="79236" y="476290"/>
                  </a:lnTo>
                  <a:lnTo>
                    <a:pt x="80010" y="525729"/>
                  </a:lnTo>
                  <a:lnTo>
                    <a:pt x="80010" y="475671"/>
                  </a:lnTo>
                  <a:lnTo>
                    <a:pt x="81280" y="453218"/>
                  </a:lnTo>
                  <a:lnTo>
                    <a:pt x="99781" y="400040"/>
                  </a:lnTo>
                  <a:lnTo>
                    <a:pt x="100810" y="392423"/>
                  </a:lnTo>
                  <a:lnTo>
                    <a:pt x="108728" y="377187"/>
                  </a:lnTo>
                  <a:lnTo>
                    <a:pt x="140644" y="323850"/>
                  </a:lnTo>
                  <a:lnTo>
                    <a:pt x="151832" y="311997"/>
                  </a:lnTo>
                  <a:lnTo>
                    <a:pt x="177992" y="291276"/>
                  </a:lnTo>
                  <a:lnTo>
                    <a:pt x="194097" y="283455"/>
                  </a:lnTo>
                  <a:lnTo>
                    <a:pt x="197978" y="280410"/>
                  </a:lnTo>
                  <a:lnTo>
                    <a:pt x="209064" y="277027"/>
                  </a:lnTo>
                  <a:lnTo>
                    <a:pt x="244169" y="274367"/>
                  </a:lnTo>
                  <a:lnTo>
                    <a:pt x="247870" y="276891"/>
                  </a:lnTo>
                  <a:lnTo>
                    <a:pt x="255368" y="286469"/>
                  </a:lnTo>
                  <a:lnTo>
                    <a:pt x="270305" y="325174"/>
                  </a:lnTo>
                  <a:lnTo>
                    <a:pt x="277472" y="380654"/>
                  </a:lnTo>
                  <a:lnTo>
                    <a:pt x="288410" y="437027"/>
                  </a:lnTo>
                  <a:lnTo>
                    <a:pt x="296025" y="490574"/>
                  </a:lnTo>
                  <a:lnTo>
                    <a:pt x="298108" y="516760"/>
                  </a:lnTo>
                  <a:lnTo>
                    <a:pt x="308791" y="554632"/>
                  </a:lnTo>
                  <a:lnTo>
                    <a:pt x="314194" y="563156"/>
                  </a:lnTo>
                  <a:lnTo>
                    <a:pt x="320828" y="567792"/>
                  </a:lnTo>
                  <a:lnTo>
                    <a:pt x="329368" y="570768"/>
                  </a:lnTo>
                  <a:lnTo>
                    <a:pt x="333922" y="567788"/>
                  </a:lnTo>
                  <a:lnTo>
                    <a:pt x="354330" y="5486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5" name="SMARTInkShape-223"/>
            <p:cNvSpPr/>
            <p:nvPr/>
          </p:nvSpPr>
          <p:spPr>
            <a:xfrm>
              <a:off x="4366281" y="1897396"/>
              <a:ext cx="262870" cy="319961"/>
            </a:xfrm>
            <a:custGeom>
              <a:avLst/>
              <a:gdLst/>
              <a:ahLst/>
              <a:cxnLst/>
              <a:rect l="0" t="0" r="0" b="0"/>
              <a:pathLst>
                <a:path w="262870" h="319961">
                  <a:moveTo>
                    <a:pt x="114279" y="34274"/>
                  </a:moveTo>
                  <a:lnTo>
                    <a:pt x="108211" y="34274"/>
                  </a:lnTo>
                  <a:lnTo>
                    <a:pt x="106424" y="33004"/>
                  </a:lnTo>
                  <a:lnTo>
                    <a:pt x="105232" y="30887"/>
                  </a:lnTo>
                  <a:lnTo>
                    <a:pt x="103320" y="24433"/>
                  </a:lnTo>
                  <a:lnTo>
                    <a:pt x="95087" y="14033"/>
                  </a:lnTo>
                  <a:lnTo>
                    <a:pt x="93049" y="7075"/>
                  </a:lnTo>
                  <a:lnTo>
                    <a:pt x="91236" y="4711"/>
                  </a:lnTo>
                  <a:lnTo>
                    <a:pt x="81721" y="606"/>
                  </a:lnTo>
                  <a:lnTo>
                    <a:pt x="59234" y="0"/>
                  </a:lnTo>
                  <a:lnTo>
                    <a:pt x="18987" y="38143"/>
                  </a:lnTo>
                  <a:lnTo>
                    <a:pt x="14777" y="45730"/>
                  </a:lnTo>
                  <a:lnTo>
                    <a:pt x="773" y="94105"/>
                  </a:lnTo>
                  <a:lnTo>
                    <a:pt x="0" y="149350"/>
                  </a:lnTo>
                  <a:lnTo>
                    <a:pt x="1258" y="164159"/>
                  </a:lnTo>
                  <a:lnTo>
                    <a:pt x="11621" y="217419"/>
                  </a:lnTo>
                  <a:lnTo>
                    <a:pt x="27178" y="258597"/>
                  </a:lnTo>
                  <a:lnTo>
                    <a:pt x="71912" y="311723"/>
                  </a:lnTo>
                  <a:lnTo>
                    <a:pt x="83173" y="316335"/>
                  </a:lnTo>
                  <a:lnTo>
                    <a:pt x="139217" y="319960"/>
                  </a:lnTo>
                  <a:lnTo>
                    <a:pt x="157934" y="313937"/>
                  </a:lnTo>
                  <a:lnTo>
                    <a:pt x="168818" y="304196"/>
                  </a:lnTo>
                  <a:lnTo>
                    <a:pt x="212178" y="247462"/>
                  </a:lnTo>
                  <a:lnTo>
                    <a:pt x="236097" y="191504"/>
                  </a:lnTo>
                  <a:lnTo>
                    <a:pt x="251419" y="139227"/>
                  </a:lnTo>
                  <a:lnTo>
                    <a:pt x="262869" y="1028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6" name="SMARTInkShape-224"/>
            <p:cNvSpPr/>
            <p:nvPr/>
          </p:nvSpPr>
          <p:spPr>
            <a:xfrm>
              <a:off x="4150877" y="1874520"/>
              <a:ext cx="169594" cy="365029"/>
            </a:xfrm>
            <a:custGeom>
              <a:avLst/>
              <a:gdLst/>
              <a:ahLst/>
              <a:cxnLst/>
              <a:rect l="0" t="0" r="0" b="0"/>
              <a:pathLst>
                <a:path w="169594" h="365029">
                  <a:moveTo>
                    <a:pt x="112513" y="0"/>
                  </a:moveTo>
                  <a:lnTo>
                    <a:pt x="84196" y="0"/>
                  </a:lnTo>
                  <a:lnTo>
                    <a:pt x="77491" y="3387"/>
                  </a:lnTo>
                  <a:lnTo>
                    <a:pt x="51070" y="27200"/>
                  </a:lnTo>
                  <a:lnTo>
                    <a:pt x="21054" y="80328"/>
                  </a:lnTo>
                  <a:lnTo>
                    <a:pt x="14714" y="96661"/>
                  </a:lnTo>
                  <a:lnTo>
                    <a:pt x="4243" y="149278"/>
                  </a:lnTo>
                  <a:lnTo>
                    <a:pt x="0" y="183084"/>
                  </a:lnTo>
                  <a:lnTo>
                    <a:pt x="7496" y="236670"/>
                  </a:lnTo>
                  <a:lnTo>
                    <a:pt x="15287" y="275914"/>
                  </a:lnTo>
                  <a:lnTo>
                    <a:pt x="30325" y="311230"/>
                  </a:lnTo>
                  <a:lnTo>
                    <a:pt x="70146" y="357425"/>
                  </a:lnTo>
                  <a:lnTo>
                    <a:pt x="81407" y="362055"/>
                  </a:lnTo>
                  <a:lnTo>
                    <a:pt x="103264" y="365028"/>
                  </a:lnTo>
                  <a:lnTo>
                    <a:pt x="111789" y="362048"/>
                  </a:lnTo>
                  <a:lnTo>
                    <a:pt x="119811" y="357760"/>
                  </a:lnTo>
                  <a:lnTo>
                    <a:pt x="131468" y="354076"/>
                  </a:lnTo>
                  <a:lnTo>
                    <a:pt x="150600" y="338555"/>
                  </a:lnTo>
                  <a:lnTo>
                    <a:pt x="154841" y="331232"/>
                  </a:lnTo>
                  <a:lnTo>
                    <a:pt x="157995" y="323744"/>
                  </a:lnTo>
                  <a:lnTo>
                    <a:pt x="163631" y="316183"/>
                  </a:lnTo>
                  <a:lnTo>
                    <a:pt x="166982" y="305202"/>
                  </a:lnTo>
                  <a:lnTo>
                    <a:pt x="169593" y="250665"/>
                  </a:lnTo>
                  <a:lnTo>
                    <a:pt x="168384" y="213255"/>
                  </a:lnTo>
                  <a:lnTo>
                    <a:pt x="155552" y="160014"/>
                  </a:lnTo>
                  <a:lnTo>
                    <a:pt x="149395" y="137158"/>
                  </a:lnTo>
                  <a:lnTo>
                    <a:pt x="144185" y="114299"/>
                  </a:lnTo>
                  <a:lnTo>
                    <a:pt x="134597" y="94826"/>
                  </a:lnTo>
                  <a:lnTo>
                    <a:pt x="91907" y="47995"/>
                  </a:lnTo>
                  <a:lnTo>
                    <a:pt x="87268" y="46731"/>
                  </a:lnTo>
                  <a:lnTo>
                    <a:pt x="84253" y="46394"/>
                  </a:lnTo>
                  <a:lnTo>
                    <a:pt x="82243" y="44899"/>
                  </a:lnTo>
                  <a:lnTo>
                    <a:pt x="80010" y="39852"/>
                  </a:lnTo>
                  <a:lnTo>
                    <a:pt x="78144" y="37998"/>
                  </a:lnTo>
                  <a:lnTo>
                    <a:pt x="72685" y="35938"/>
                  </a:lnTo>
                  <a:lnTo>
                    <a:pt x="70721" y="34119"/>
                  </a:lnTo>
                  <a:lnTo>
                    <a:pt x="68539" y="28711"/>
                  </a:lnTo>
                  <a:lnTo>
                    <a:pt x="69227" y="25490"/>
                  </a:lnTo>
                  <a:lnTo>
                    <a:pt x="76070" y="11197"/>
                  </a:lnTo>
                  <a:lnTo>
                    <a:pt x="7822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7" name="SMARTInkShape-225"/>
            <p:cNvSpPr/>
            <p:nvPr/>
          </p:nvSpPr>
          <p:spPr>
            <a:xfrm>
              <a:off x="3303364" y="1650900"/>
              <a:ext cx="422817" cy="543172"/>
            </a:xfrm>
            <a:custGeom>
              <a:avLst/>
              <a:gdLst/>
              <a:ahLst/>
              <a:cxnLst/>
              <a:rect l="0" t="0" r="0" b="0"/>
              <a:pathLst>
                <a:path w="422817" h="543172">
                  <a:moveTo>
                    <a:pt x="22766" y="40740"/>
                  </a:moveTo>
                  <a:lnTo>
                    <a:pt x="22766" y="17880"/>
                  </a:lnTo>
                  <a:lnTo>
                    <a:pt x="16698" y="23948"/>
                  </a:lnTo>
                  <a:lnTo>
                    <a:pt x="13719" y="30313"/>
                  </a:lnTo>
                  <a:lnTo>
                    <a:pt x="5310" y="84454"/>
                  </a:lnTo>
                  <a:lnTo>
                    <a:pt x="380" y="138369"/>
                  </a:lnTo>
                  <a:lnTo>
                    <a:pt x="0" y="188248"/>
                  </a:lnTo>
                  <a:lnTo>
                    <a:pt x="1204" y="232048"/>
                  </a:lnTo>
                  <a:lnTo>
                    <a:pt x="7770" y="277199"/>
                  </a:lnTo>
                  <a:lnTo>
                    <a:pt x="11549" y="322751"/>
                  </a:lnTo>
                  <a:lnTo>
                    <a:pt x="18878" y="367151"/>
                  </a:lnTo>
                  <a:lnTo>
                    <a:pt x="28322" y="422626"/>
                  </a:lnTo>
                  <a:lnTo>
                    <a:pt x="33422" y="472312"/>
                  </a:lnTo>
                  <a:lnTo>
                    <a:pt x="35122" y="487820"/>
                  </a:lnTo>
                  <a:lnTo>
                    <a:pt x="43992" y="512349"/>
                  </a:lnTo>
                  <a:lnTo>
                    <a:pt x="45625" y="543171"/>
                  </a:lnTo>
                  <a:lnTo>
                    <a:pt x="45626" y="537447"/>
                  </a:lnTo>
                  <a:lnTo>
                    <a:pt x="42240" y="531162"/>
                  </a:lnTo>
                  <a:lnTo>
                    <a:pt x="29717" y="510711"/>
                  </a:lnTo>
                  <a:lnTo>
                    <a:pt x="24825" y="495656"/>
                  </a:lnTo>
                  <a:lnTo>
                    <a:pt x="19460" y="449599"/>
                  </a:lnTo>
                  <a:lnTo>
                    <a:pt x="12941" y="427290"/>
                  </a:lnTo>
                  <a:lnTo>
                    <a:pt x="11398" y="371981"/>
                  </a:lnTo>
                  <a:lnTo>
                    <a:pt x="11340" y="318857"/>
                  </a:lnTo>
                  <a:lnTo>
                    <a:pt x="11336" y="263308"/>
                  </a:lnTo>
                  <a:lnTo>
                    <a:pt x="12606" y="223698"/>
                  </a:lnTo>
                  <a:lnTo>
                    <a:pt x="22060" y="166698"/>
                  </a:lnTo>
                  <a:lnTo>
                    <a:pt x="22748" y="112007"/>
                  </a:lnTo>
                  <a:lnTo>
                    <a:pt x="22754" y="107301"/>
                  </a:lnTo>
                  <a:lnTo>
                    <a:pt x="26147" y="98686"/>
                  </a:lnTo>
                  <a:lnTo>
                    <a:pt x="32606" y="88875"/>
                  </a:lnTo>
                  <a:lnTo>
                    <a:pt x="34184" y="75188"/>
                  </a:lnTo>
                  <a:lnTo>
                    <a:pt x="44036" y="75044"/>
                  </a:lnTo>
                  <a:lnTo>
                    <a:pt x="51223" y="81102"/>
                  </a:lnTo>
                  <a:lnTo>
                    <a:pt x="54464" y="87465"/>
                  </a:lnTo>
                  <a:lnTo>
                    <a:pt x="72813" y="129098"/>
                  </a:lnTo>
                  <a:lnTo>
                    <a:pt x="94223" y="158994"/>
                  </a:lnTo>
                  <a:lnTo>
                    <a:pt x="114709" y="212198"/>
                  </a:lnTo>
                  <a:lnTo>
                    <a:pt x="144706" y="262780"/>
                  </a:lnTo>
                  <a:lnTo>
                    <a:pt x="175167" y="316654"/>
                  </a:lnTo>
                  <a:lnTo>
                    <a:pt x="214395" y="372847"/>
                  </a:lnTo>
                  <a:lnTo>
                    <a:pt x="215289" y="376444"/>
                  </a:lnTo>
                  <a:lnTo>
                    <a:pt x="217154" y="378843"/>
                  </a:lnTo>
                  <a:lnTo>
                    <a:pt x="228461" y="383624"/>
                  </a:lnTo>
                  <a:lnTo>
                    <a:pt x="228502" y="367729"/>
                  </a:lnTo>
                  <a:lnTo>
                    <a:pt x="217547" y="317066"/>
                  </a:lnTo>
                  <a:lnTo>
                    <a:pt x="206733" y="265424"/>
                  </a:lnTo>
                  <a:lnTo>
                    <a:pt x="207011" y="218531"/>
                  </a:lnTo>
                  <a:lnTo>
                    <a:pt x="216025" y="163719"/>
                  </a:lnTo>
                  <a:lnTo>
                    <a:pt x="218035" y="140114"/>
                  </a:lnTo>
                  <a:lnTo>
                    <a:pt x="231168" y="86478"/>
                  </a:lnTo>
                  <a:lnTo>
                    <a:pt x="253818" y="30314"/>
                  </a:lnTo>
                  <a:lnTo>
                    <a:pt x="272112" y="8767"/>
                  </a:lnTo>
                  <a:lnTo>
                    <a:pt x="276673" y="7480"/>
                  </a:lnTo>
                  <a:lnTo>
                    <a:pt x="279667" y="7136"/>
                  </a:lnTo>
                  <a:lnTo>
                    <a:pt x="286381" y="3368"/>
                  </a:lnTo>
                  <a:lnTo>
                    <a:pt x="289949" y="586"/>
                  </a:lnTo>
                  <a:lnTo>
                    <a:pt x="292328" y="0"/>
                  </a:lnTo>
                  <a:lnTo>
                    <a:pt x="293914" y="880"/>
                  </a:lnTo>
                  <a:lnTo>
                    <a:pt x="294971" y="2737"/>
                  </a:lnTo>
                  <a:lnTo>
                    <a:pt x="296946" y="3975"/>
                  </a:lnTo>
                  <a:lnTo>
                    <a:pt x="302527" y="5350"/>
                  </a:lnTo>
                  <a:lnTo>
                    <a:pt x="304524" y="6987"/>
                  </a:lnTo>
                  <a:lnTo>
                    <a:pt x="306742" y="12192"/>
                  </a:lnTo>
                  <a:lnTo>
                    <a:pt x="309436" y="25882"/>
                  </a:lnTo>
                  <a:lnTo>
                    <a:pt x="316267" y="37043"/>
                  </a:lnTo>
                  <a:lnTo>
                    <a:pt x="333992" y="89142"/>
                  </a:lnTo>
                  <a:lnTo>
                    <a:pt x="338889" y="104162"/>
                  </a:lnTo>
                  <a:lnTo>
                    <a:pt x="350317" y="159165"/>
                  </a:lnTo>
                  <a:lnTo>
                    <a:pt x="359788" y="212733"/>
                  </a:lnTo>
                  <a:lnTo>
                    <a:pt x="365775" y="259287"/>
                  </a:lnTo>
                  <a:lnTo>
                    <a:pt x="377870" y="312698"/>
                  </a:lnTo>
                  <a:lnTo>
                    <a:pt x="386421" y="366381"/>
                  </a:lnTo>
                  <a:lnTo>
                    <a:pt x="397295" y="419546"/>
                  </a:lnTo>
                  <a:lnTo>
                    <a:pt x="402554" y="449312"/>
                  </a:lnTo>
                  <a:lnTo>
                    <a:pt x="409641" y="476058"/>
                  </a:lnTo>
                  <a:lnTo>
                    <a:pt x="412311" y="501426"/>
                  </a:lnTo>
                  <a:lnTo>
                    <a:pt x="422803" y="532167"/>
                  </a:lnTo>
                  <a:lnTo>
                    <a:pt x="422816" y="5093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8" name="SMARTInkShape-226"/>
            <p:cNvSpPr/>
            <p:nvPr/>
          </p:nvSpPr>
          <p:spPr>
            <a:xfrm>
              <a:off x="3817620" y="1943100"/>
              <a:ext cx="55378" cy="249472"/>
            </a:xfrm>
            <a:custGeom>
              <a:avLst/>
              <a:gdLst/>
              <a:ahLst/>
              <a:cxnLst/>
              <a:rect l="0" t="0" r="0" b="0"/>
              <a:pathLst>
                <a:path w="55378" h="249472">
                  <a:moveTo>
                    <a:pt x="0" y="0"/>
                  </a:moveTo>
                  <a:lnTo>
                    <a:pt x="0" y="26868"/>
                  </a:lnTo>
                  <a:lnTo>
                    <a:pt x="3387" y="34378"/>
                  </a:lnTo>
                  <a:lnTo>
                    <a:pt x="7855" y="41949"/>
                  </a:lnTo>
                  <a:lnTo>
                    <a:pt x="10724" y="57158"/>
                  </a:lnTo>
                  <a:lnTo>
                    <a:pt x="12387" y="66043"/>
                  </a:lnTo>
                  <a:lnTo>
                    <a:pt x="20415" y="92444"/>
                  </a:lnTo>
                  <a:lnTo>
                    <a:pt x="25522" y="114597"/>
                  </a:lnTo>
                  <a:lnTo>
                    <a:pt x="42567" y="169093"/>
                  </a:lnTo>
                  <a:lnTo>
                    <a:pt x="48173" y="193612"/>
                  </a:lnTo>
                  <a:lnTo>
                    <a:pt x="54490" y="216963"/>
                  </a:lnTo>
                  <a:lnTo>
                    <a:pt x="55377" y="224652"/>
                  </a:lnTo>
                  <a:lnTo>
                    <a:pt x="54698" y="229778"/>
                  </a:lnTo>
                  <a:lnTo>
                    <a:pt x="52975" y="233195"/>
                  </a:lnTo>
                  <a:lnTo>
                    <a:pt x="50557" y="235474"/>
                  </a:lnTo>
                  <a:lnTo>
                    <a:pt x="47870" y="241392"/>
                  </a:lnTo>
                  <a:lnTo>
                    <a:pt x="46145" y="249471"/>
                  </a:lnTo>
                  <a:lnTo>
                    <a:pt x="44733" y="248864"/>
                  </a:lnTo>
                  <a:lnTo>
                    <a:pt x="39778" y="244803"/>
                  </a:lnTo>
                  <a:lnTo>
                    <a:pt x="36729" y="238765"/>
                  </a:lnTo>
                  <a:lnTo>
                    <a:pt x="34290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" name="SMARTInkShape-227"/>
            <p:cNvSpPr/>
            <p:nvPr/>
          </p:nvSpPr>
          <p:spPr>
            <a:xfrm>
              <a:off x="3931920" y="1943100"/>
              <a:ext cx="194311" cy="34291"/>
            </a:xfrm>
            <a:custGeom>
              <a:avLst/>
              <a:gdLst/>
              <a:ahLst/>
              <a:cxnLst/>
              <a:rect l="0" t="0" r="0" b="0"/>
              <a:pathLst>
                <a:path w="194311" h="34291">
                  <a:moveTo>
                    <a:pt x="0" y="34290"/>
                  </a:moveTo>
                  <a:lnTo>
                    <a:pt x="9841" y="24449"/>
                  </a:lnTo>
                  <a:lnTo>
                    <a:pt x="66935" y="16804"/>
                  </a:lnTo>
                  <a:lnTo>
                    <a:pt x="90722" y="12138"/>
                  </a:lnTo>
                  <a:lnTo>
                    <a:pt x="100011" y="10475"/>
                  </a:lnTo>
                  <a:lnTo>
                    <a:pt x="127909" y="1630"/>
                  </a:lnTo>
                  <a:lnTo>
                    <a:pt x="184588" y="42"/>
                  </a:lnTo>
                  <a:lnTo>
                    <a:pt x="19431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" name="SMARTInkShape-228"/>
            <p:cNvSpPr/>
            <p:nvPr/>
          </p:nvSpPr>
          <p:spPr>
            <a:xfrm>
              <a:off x="3954780" y="1588770"/>
              <a:ext cx="102870" cy="638290"/>
            </a:xfrm>
            <a:custGeom>
              <a:avLst/>
              <a:gdLst/>
              <a:ahLst/>
              <a:cxnLst/>
              <a:rect l="0" t="0" r="0" b="0"/>
              <a:pathLst>
                <a:path w="102870" h="638290">
                  <a:moveTo>
                    <a:pt x="0" y="0"/>
                  </a:moveTo>
                  <a:lnTo>
                    <a:pt x="0" y="26868"/>
                  </a:lnTo>
                  <a:lnTo>
                    <a:pt x="3387" y="34378"/>
                  </a:lnTo>
                  <a:lnTo>
                    <a:pt x="6068" y="38159"/>
                  </a:lnTo>
                  <a:lnTo>
                    <a:pt x="14111" y="66204"/>
                  </a:lnTo>
                  <a:lnTo>
                    <a:pt x="17027" y="70806"/>
                  </a:lnTo>
                  <a:lnTo>
                    <a:pt x="21132" y="89419"/>
                  </a:lnTo>
                  <a:lnTo>
                    <a:pt x="23789" y="110608"/>
                  </a:lnTo>
                  <a:lnTo>
                    <a:pt x="31839" y="137936"/>
                  </a:lnTo>
                  <a:lnTo>
                    <a:pt x="37462" y="191995"/>
                  </a:lnTo>
                  <a:lnTo>
                    <a:pt x="43273" y="223257"/>
                  </a:lnTo>
                  <a:lnTo>
                    <a:pt x="51304" y="273265"/>
                  </a:lnTo>
                  <a:lnTo>
                    <a:pt x="57265" y="321101"/>
                  </a:lnTo>
                  <a:lnTo>
                    <a:pt x="65969" y="378152"/>
                  </a:lnTo>
                  <a:lnTo>
                    <a:pt x="74132" y="432272"/>
                  </a:lnTo>
                  <a:lnTo>
                    <a:pt x="86704" y="486237"/>
                  </a:lnTo>
                  <a:lnTo>
                    <a:pt x="90816" y="538274"/>
                  </a:lnTo>
                  <a:lnTo>
                    <a:pt x="94550" y="553770"/>
                  </a:lnTo>
                  <a:lnTo>
                    <a:pt x="99172" y="566160"/>
                  </a:lnTo>
                  <a:lnTo>
                    <a:pt x="102827" y="620858"/>
                  </a:lnTo>
                  <a:lnTo>
                    <a:pt x="102869" y="638289"/>
                  </a:lnTo>
                  <a:lnTo>
                    <a:pt x="99483" y="635897"/>
                  </a:lnTo>
                  <a:lnTo>
                    <a:pt x="91440" y="6286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" name="SMARTInkShape-229"/>
            <p:cNvSpPr/>
            <p:nvPr/>
          </p:nvSpPr>
          <p:spPr>
            <a:xfrm>
              <a:off x="3771941" y="1714500"/>
              <a:ext cx="11390" cy="11431"/>
            </a:xfrm>
            <a:custGeom>
              <a:avLst/>
              <a:gdLst/>
              <a:ahLst/>
              <a:cxnLst/>
              <a:rect l="0" t="0" r="0" b="0"/>
              <a:pathLst>
                <a:path w="11390" h="11431">
                  <a:moveTo>
                    <a:pt x="11389" y="11430"/>
                  </a:moveTo>
                  <a:lnTo>
                    <a:pt x="0" y="11430"/>
                  </a:lnTo>
                  <a:lnTo>
                    <a:pt x="1138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6261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4  Anaerobic - Glycolysis	(Top)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Happens in cytoplasm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Does </a:t>
            </a:r>
            <a:r>
              <a:rPr lang="en-US" sz="3200" b="1" u="sng" dirty="0" smtClean="0">
                <a:solidFill>
                  <a:srgbClr val="002060"/>
                </a:solidFill>
              </a:rPr>
              <a:t>NOT</a:t>
            </a:r>
            <a:r>
              <a:rPr lang="en-US" sz="3200" b="1" dirty="0" smtClean="0">
                <a:solidFill>
                  <a:srgbClr val="002060"/>
                </a:solidFill>
              </a:rPr>
              <a:t> need oxygen</a:t>
            </a:r>
          </a:p>
          <a:p>
            <a:r>
              <a:rPr lang="en-US" sz="3200" b="1" dirty="0" err="1" smtClean="0">
                <a:solidFill>
                  <a:srgbClr val="002060"/>
                </a:solidFill>
              </a:rPr>
              <a:t>Glyco</a:t>
            </a:r>
            <a:r>
              <a:rPr lang="en-US" sz="3200" b="1" dirty="0" smtClean="0">
                <a:solidFill>
                  <a:srgbClr val="002060"/>
                </a:solidFill>
              </a:rPr>
              <a:t> = sugar, lysis = breaking</a:t>
            </a:r>
          </a:p>
          <a:p>
            <a:pPr lvl="1"/>
            <a:r>
              <a:rPr lang="en-US" sz="2800" b="1" dirty="0" smtClean="0">
                <a:solidFill>
                  <a:srgbClr val="002060"/>
                </a:solidFill>
              </a:rPr>
              <a:t>Breaks glucose in half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10382130" y="2686110"/>
              <a:ext cx="360" cy="36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370250" y="2674230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3114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4  Anaerobic </a:t>
            </a:r>
            <a:r>
              <a:rPr lang="en-US" dirty="0" smtClean="0">
                <a:solidFill>
                  <a:srgbClr val="002060"/>
                </a:solidFill>
              </a:rPr>
              <a:t>– Glycolysis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(Bottom)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3" name="Picture 2" descr="http://www.shmoop.com/images/biology/biobook_cellresp_graphik_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519988"/>
            <a:ext cx="4315838" cy="5338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825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5</a:t>
            </a:r>
            <a:r>
              <a:rPr lang="en-US" dirty="0" smtClean="0">
                <a:solidFill>
                  <a:srgbClr val="002060"/>
                </a:solidFill>
              </a:rPr>
              <a:t>  Aerobic – Krebs Cycle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(Top)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Krebs = Citric Acid = TCA Cycle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How food gets broken down chemically in a series of repeating steps until it releases ATP to fuel cells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Happens in the matrix</a:t>
            </a:r>
            <a:endParaRPr lang="en-US" sz="18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2" name="SMARTInkShape-232"/>
          <p:cNvSpPr/>
          <p:nvPr/>
        </p:nvSpPr>
        <p:spPr>
          <a:xfrm>
            <a:off x="6549389" y="4572000"/>
            <a:ext cx="114301" cy="101282"/>
          </a:xfrm>
          <a:custGeom>
            <a:avLst/>
            <a:gdLst/>
            <a:ahLst/>
            <a:cxnLst/>
            <a:rect l="0" t="0" r="0" b="0"/>
            <a:pathLst>
              <a:path w="114301" h="101282">
                <a:moveTo>
                  <a:pt x="0" y="68580"/>
                </a:moveTo>
                <a:lnTo>
                  <a:pt x="0" y="74648"/>
                </a:lnTo>
                <a:lnTo>
                  <a:pt x="1271" y="76435"/>
                </a:lnTo>
                <a:lnTo>
                  <a:pt x="3387" y="77627"/>
                </a:lnTo>
                <a:lnTo>
                  <a:pt x="11418" y="80006"/>
                </a:lnTo>
                <a:lnTo>
                  <a:pt x="22721" y="91301"/>
                </a:lnTo>
                <a:lnTo>
                  <a:pt x="32690" y="91428"/>
                </a:lnTo>
                <a:lnTo>
                  <a:pt x="24309" y="91439"/>
                </a:lnTo>
                <a:lnTo>
                  <a:pt x="32829" y="101281"/>
                </a:lnTo>
                <a:lnTo>
                  <a:pt x="74785" y="49540"/>
                </a:lnTo>
                <a:lnTo>
                  <a:pt x="114300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Shape-233"/>
          <p:cNvSpPr/>
          <p:nvPr/>
        </p:nvSpPr>
        <p:spPr>
          <a:xfrm>
            <a:off x="6995161" y="3306448"/>
            <a:ext cx="68579" cy="76833"/>
          </a:xfrm>
          <a:custGeom>
            <a:avLst/>
            <a:gdLst/>
            <a:ahLst/>
            <a:cxnLst/>
            <a:rect l="0" t="0" r="0" b="0"/>
            <a:pathLst>
              <a:path w="68579" h="76833">
                <a:moveTo>
                  <a:pt x="68578" y="19682"/>
                </a:moveTo>
                <a:lnTo>
                  <a:pt x="51598" y="3972"/>
                </a:lnTo>
                <a:lnTo>
                  <a:pt x="42829" y="0"/>
                </a:lnTo>
                <a:lnTo>
                  <a:pt x="37442" y="5291"/>
                </a:lnTo>
                <a:lnTo>
                  <a:pt x="6192" y="57987"/>
                </a:lnTo>
                <a:lnTo>
                  <a:pt x="0" y="76832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7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5  Aerobic - Krebs Cycle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(Bottom)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3" name="Picture 4" descr="https://encrypted-tbn1.gstatic.com/images?q=tbn:ANd9GcRpRCRCJt4xqbqKLepEgLQnTZq02tcMExmgGt1OtBpPRjB1Wi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469215"/>
            <a:ext cx="3962400" cy="5369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61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6  Aerobic – ETC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(Top)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Electron Transport Chain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Happens in the cristae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Final, most important step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Makes 32-34 ATP (MOST of the energy!)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Requires oxygen as the final electron ac</a:t>
            </a:r>
            <a:r>
              <a:rPr lang="en-US" sz="2800" b="1" dirty="0" smtClean="0">
                <a:solidFill>
                  <a:srgbClr val="002060"/>
                </a:solidFill>
              </a:rPr>
              <a:t>ceptor to make water</a:t>
            </a:r>
            <a:endParaRPr lang="en-US" sz="1800" b="1" dirty="0" smtClean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1352610" y="3695550"/>
              <a:ext cx="360" cy="36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40730" y="3683670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7446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6</a:t>
            </a:r>
            <a:r>
              <a:rPr lang="en-US" dirty="0" smtClean="0">
                <a:solidFill>
                  <a:srgbClr val="002060"/>
                </a:solidFill>
              </a:rPr>
              <a:t>  Aerobic - ETC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(Bottom)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3" name="Picture 2" descr="http://www.dbriers.com/tutorials/wp-content/uploads/2012/04/ETC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091"/>
          <a:stretch/>
        </p:blipFill>
        <p:spPr bwMode="auto">
          <a:xfrm>
            <a:off x="1066800" y="1397982"/>
            <a:ext cx="6934200" cy="5471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150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002060"/>
                </a:solidFill>
              </a:rPr>
              <a:t>7 Anaerobic – Fermentation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(Top)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819400"/>
            <a:ext cx="8229600" cy="3429000"/>
          </a:xfrm>
        </p:spPr>
        <p:txBody>
          <a:bodyPr numCol="2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002060"/>
                </a:solidFill>
              </a:rPr>
              <a:t>Lactic Acid</a:t>
            </a:r>
          </a:p>
          <a:p>
            <a:pPr marL="857250" lvl="1" indent="-457200"/>
            <a:r>
              <a:rPr lang="en-US" sz="1800" b="1" dirty="0" smtClean="0">
                <a:solidFill>
                  <a:srgbClr val="002060"/>
                </a:solidFill>
              </a:rPr>
              <a:t>Bacteria, fungi, animal cells</a:t>
            </a:r>
          </a:p>
          <a:p>
            <a:pPr marL="857250" lvl="1" indent="-457200"/>
            <a:r>
              <a:rPr lang="en-US" sz="1800" b="1" dirty="0" smtClean="0">
                <a:solidFill>
                  <a:srgbClr val="002060"/>
                </a:solidFill>
              </a:rPr>
              <a:t>Used to make cheese &amp; yogurt</a:t>
            </a:r>
          </a:p>
          <a:p>
            <a:pPr marL="857250" lvl="1" indent="-457200"/>
            <a:r>
              <a:rPr lang="en-US" sz="1800" b="1" dirty="0" smtClean="0">
                <a:solidFill>
                  <a:srgbClr val="002060"/>
                </a:solidFill>
              </a:rPr>
              <a:t>Over-exercised muscles do this (painful!)</a:t>
            </a:r>
          </a:p>
          <a:p>
            <a:pPr marL="857250" lvl="1" indent="-457200"/>
            <a:r>
              <a:rPr lang="en-US" sz="1800" b="1" dirty="0" smtClean="0">
                <a:solidFill>
                  <a:srgbClr val="002060"/>
                </a:solidFill>
              </a:rPr>
              <a:t>Product = lactate</a:t>
            </a:r>
          </a:p>
          <a:p>
            <a:pPr marL="457200" indent="-457200">
              <a:buFont typeface="+mj-lt"/>
              <a:buAutoNum type="arabicPeriod"/>
            </a:pPr>
            <a:endParaRPr lang="en-US" b="1" dirty="0" smtClean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b="1" dirty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002060"/>
                </a:solidFill>
              </a:rPr>
              <a:t>Alcohol</a:t>
            </a:r>
          </a:p>
          <a:p>
            <a:pPr marL="857250" lvl="1" indent="-457200"/>
            <a:r>
              <a:rPr lang="en-US" sz="1800" b="1" dirty="0" smtClean="0">
                <a:solidFill>
                  <a:srgbClr val="002060"/>
                </a:solidFill>
              </a:rPr>
              <a:t>Bacteria &amp; yeast (fungi)</a:t>
            </a:r>
          </a:p>
          <a:p>
            <a:pPr marL="857250" lvl="1" indent="-457200"/>
            <a:r>
              <a:rPr lang="en-US" sz="1800" b="1" dirty="0" smtClean="0">
                <a:solidFill>
                  <a:srgbClr val="002060"/>
                </a:solidFill>
              </a:rPr>
              <a:t>Used to make bread, beer, &amp; wine</a:t>
            </a:r>
          </a:p>
          <a:p>
            <a:pPr marL="857250" lvl="1" indent="-457200"/>
            <a:r>
              <a:rPr lang="en-US" sz="1800" b="1" dirty="0" smtClean="0">
                <a:solidFill>
                  <a:srgbClr val="002060"/>
                </a:solidFill>
              </a:rPr>
              <a:t>Product = ethanol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752601"/>
            <a:ext cx="8229600" cy="106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b="1" smtClean="0">
                <a:solidFill>
                  <a:srgbClr val="002060"/>
                </a:solidFill>
              </a:rPr>
              <a:t>Happens when no oxygen is available</a:t>
            </a:r>
          </a:p>
          <a:p>
            <a:r>
              <a:rPr lang="en-US" b="1" smtClean="0">
                <a:solidFill>
                  <a:srgbClr val="002060"/>
                </a:solidFill>
              </a:rPr>
              <a:t>Microorganisms are the only things that use this</a:t>
            </a:r>
            <a:endParaRPr lang="en-US" b="1" dirty="0" smtClean="0">
              <a:solidFill>
                <a:srgbClr val="002060"/>
              </a:solidFill>
            </a:endParaRPr>
          </a:p>
        </p:txBody>
      </p:sp>
      <p:sp>
        <p:nvSpPr>
          <p:cNvPr id="8" name="SMARTInkShape-234"/>
          <p:cNvSpPr/>
          <p:nvPr/>
        </p:nvSpPr>
        <p:spPr>
          <a:xfrm>
            <a:off x="4377690" y="4720590"/>
            <a:ext cx="34291" cy="11431"/>
          </a:xfrm>
          <a:custGeom>
            <a:avLst/>
            <a:gdLst/>
            <a:ahLst/>
            <a:cxnLst/>
            <a:rect l="0" t="0" r="0" b="0"/>
            <a:pathLst>
              <a:path w="34291" h="11431">
                <a:moveTo>
                  <a:pt x="0" y="0"/>
                </a:moveTo>
                <a:lnTo>
                  <a:pt x="6068" y="0"/>
                </a:lnTo>
                <a:lnTo>
                  <a:pt x="7855" y="1270"/>
                </a:lnTo>
                <a:lnTo>
                  <a:pt x="9047" y="3387"/>
                </a:lnTo>
                <a:lnTo>
                  <a:pt x="9841" y="6068"/>
                </a:lnTo>
                <a:lnTo>
                  <a:pt x="11641" y="7855"/>
                </a:lnTo>
                <a:lnTo>
                  <a:pt x="17027" y="9841"/>
                </a:lnTo>
                <a:lnTo>
                  <a:pt x="34290" y="1143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0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758" y="-609600"/>
            <a:ext cx="8229600" cy="1600200"/>
          </a:xfrm>
        </p:spPr>
        <p:txBody>
          <a:bodyPr/>
          <a:lstStyle/>
          <a:p>
            <a:r>
              <a:rPr lang="en-US" dirty="0" smtClean="0"/>
              <a:t>Do Now				1/4-5/16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1066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Take and color both sheets of pictures from the bio book stacks</a:t>
            </a: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 descr="http://www.shmoop.com/images/biology/biobook_photosyn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61459"/>
            <a:ext cx="4020895" cy="305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data:image/png;base64,iVBORw0KGgoAAAANSUhEUgAAAQIAAADDCAMAAABeUu/HAAACQFBMVEX///+wt8/Bz+Kv0dEAAACzu9Kwts+x1NTE0uX0elqg0o3zdlW0u9TN4HzD0eOz1tb0+ff19fX0fl7Pz8+IiIjF2nMAJ5Lv7++QkJB5eXnV1dX7+POysrKYmJjs38PdxIrOqD/j4+Opqanp2baCgoJkZGS8vLwALZShoaHb29vGxsZeqYyXl5evr6/Q0NBxcXFWVlbzcE5LS0vyZkYAI5E+Pj4fHx/W6YIVFRWNlqKlsL7m6fP17QD6zMDZ3OulzLwfOpiiwcEmP5qDjr/97u2epLmxw9Gqx3/vOyAxMTGBhZPXs1O50mja7dOSnMdbXWTwSzBcbK83TKD73dzwWlMAFY6x2qKkw1L0kIyRtz3vRDoAABCcy7h0eIiYz4OFsC5KXKX2mH0AExTs8uNodrS8nUuLpqb48mJ4j499j5DI2H7uKhDxVjjxZF1XjnotSUH9/NkAABrD4rhbTSf69pn59H11mWf7+LOXsofydG+OmMX3q6j9+9A+is35wrRfea6YvGL2lHf3qpVAdbtuibI+UTllhFxRakywv2/wT0eQvYIkMCCw6Jv2pqRGWz9yl2j0iYSjcW+GkVppcj8YIBXWrKrSRD/yYyzxVxQ+QjXOMSZyHRs4XVIcLytHd2hjoot8U1KlPjwmIzRDSSiCjF+yxqe/Y2DNnJTWiX2ZwI6TfD9pWS9nTIuuS2aJYo9FU5uxbH2YJB5DGBlmiy6EsU+tqB1ANyBKRxKTjylxbR7//yPDvRv38EN8dyU3NguqpEmOGHvxAAAgAElEQVR4nO19j0MaV77vEQccFTUjxAHEvTuU31FnRKGCYhGFwERFMDHRPCKJxMRo2qxpkk3SNT/abpvkpslL283t3qR9d7f3bje57+W9+5q2++K7719733MGEBAUjCht9iPK4QjMnM98f51zvnMOQoCp+/dX0RuN1aXJ5dCd7BqWzXrBMbt8PnuApd7G+sbJY6Tc1WVgkJky42I30psZs9mkMSPWwLH2rl3iwkyZ0kfiDBxiusyVPqI31NjaWt8riYGmU8MgXQccVKt2cAaXnjJotU5DGJd4baVPRYKZo7hOIB0hW7+VYl0dPI/YrT/2GsihQDAJcLROoMDBcnatoA8jvtvKO5HTauzeJQqQ3sUYnAIUOvSI1ZkQcnbwtooecalnXREkqM1YHMNdlKvDhXiK4rSU1qy1myp6GhmYkbEDUXoodWmRSedCOidyVFYJvaF8c7i3MDkom6ChQBGAfi3S94dtam1lNQFNHXt4vbJHKA/dHOpGNm6vT+MNQ/v8ePten0M+BpS0d3Zp6Rg8V/5g7QdnZmbmbo5X/khlYCKW+Pel3p7e/x5LxBKVjkfmvz+6HzA2t1LhA5WDodjvfvcHiNiuJj783e8SIxU+2s2jTU1vv90EHMxX+EhlYAJaPttT3/o/4fl3HyYqe7Dxmf1Nn/75z4+a9h89mK6zCoJNk2OQdR3kiemq7MlkoEhgKaiv/7cEpiBa2YMdPNr09qNvz/3pXNPYHLzsD1MsMtntJpPTiToojS0ctjlcRrvLZTdQRhOlc1Y4SJHAxD788H9AyNbz4sMPP4wpKnuwg2NAAdX/6G2JAtJH4CmXzqQSzC4U7jSZ2X4UNgh2Leqi7EaD4LBW9oQkDNyIfnh/NhR6OBKNKit8LELBIzAGEgUqlQrCM/gVdILdZe/XmR1Wl93VZVIZw0bKLhgcHboKn9E62qemduMwK9gWfNrUBLbgZrquC+yAgeviuo3drLqDdWnMnJ4z2zusjJrt0OxKl3k3xyjaZ8b2N2EGxuaKRAass6Qv4tQ7qSEjiR38sq0wPjcmxQUHt37vZug09Nt1DMciu8agwRUag5rrsGq6t/Vt0WuvdzblYXxu5ujRmbnp1/0eA4W0xn4WGXTQ2QadEZDdzCPk2NaXVdoL5GN8Zfr1Owks0kIvHwIHvbHDxHUyWlOXUc9bjfZtfZtf/rrnswdwapxmq8PFgBRwAqfltALiNPx2zdpuS8GOgNFYkQYZ7Li3b9Z1Wc16Qwej3y4Fu2sL9hpMBlmVE4m9Op3dxZDi2kg05vf1YVh8sURyZEI5RJgY6hvY67PbHPOvZzzTH08eaeuDhkdvfAS4EU3ELEBFmz8xImPQi0r3kF8H8wfn5uZmtj26QD4+N8221NUGA8G6lhxA1UcJv6XvSCLZt6FrwIap9KSK1SA95/Rc7ZkhVnOeCbKl3JK9u8MG3V4rWCy71cogvQ5tZ5pmfA4PsYzN3NxHXo5m/jG6ftxNKsdnpI9//05tbV1dXW0e6uowDx8l/Raf5VqeLmi0dk5rU0MjVHa1DjFajZ3XdDJqiNo7dVqN2apVI42a1WuMGg3H2TsgMuvkjB0aqwFcM54dMnR3sgI82ZCgMiKVGQlaZC7fac/PjUlDLKRLsXpndvY+qZ86PDv7UHrLsdnZO16p1VB5Vaq8D5WrJB5Pffz7/NZn8QA0BG742ixRWfaheafToOonkxmsyYYYE+JNmAdbh9OMnMjUYTNqzCzPI0enXW0wG5Fd6DA6EGd2qMzhLopEaQYjiI7aoLXaOIPNbDchVl02BQePNjU9+vzzc037oU9xHQ/vLWEORpeWe3omD+N3PAz1QCXmYDSEK++sV66i6czHZ/5anAOJhkDC0ufPig+MBjhlCg/e6Dib1gChp9aEMAUaxmAUgAIuTYGGFYycEZmtuNmCXVCZBdzxciA9MpkNGujr2jsQZ+S7NFbGWDYF0LFscnz66Nu39x+dRpN4QrZnFr794XJjfX1PCDd8qae+vpHMzx2bhMrG0Gqmcrble+ibf/bo0Wfw8ZsbtGADC8Eb/j4SJBGVsLnCemcX1Y1jkE4WMc5OVQeysmoNq7Hqwp1mM2vgNBrWbHWaWbMBdWpsmk6VGnWCRnSaO4E6LaO3gj7Y8eRcV4faBlVqW9mdu3lMwVf9rk+ha/m/fxPqqW9tbZz8j1On/tiLS8v/69Sp/5jEU5Q9k6f6C1Qe/35/09ufUP2PmprGtqQAk1D7kaUtpkQKYhsZFsLwTPjA5MzvhTMlvlMD/ys0+8R1bqxTlz1N1U6k4NzbTWSsEa4tNCw0iqUAtxZf8NGlxvpWSQryKuuxFAAFn32KP14KBQAgwd8Xvear8IRaOQBJbvr2HB5gAL94P9TT2DOJreDUUm9j4/IsfsfVycbGnqXr65VMujL0XctNUIRvpRGau6UwgEkYvuHz+aooTMCjTG9LQyzzoO1LoSXJD6xC6Q7xe+1XoSi5CS+uxINfLbW48ru62n9d//g7JVJQ2xKI+f0WWdFTWsf8ysGVXZgKuDkzlj31sj66N5WJBpi8yn1EoM04CqhLf3zmbkl6gBH8KBrzWSxb9rjmb84dPXp07mbFJwfbD+IDzZQx+cRJLUk1+S75+BYuMU8McNR4YwK+aur69TTR3uveVClV2f790f1Ew2YqP0E6P33w4Erph2nJa9A7f7158K8la0EKEDXWcuhYaHIyRPIARu+EJkMkDAGDJFUeJNNib2fPCVUHmILtKZOAFL5c6mls7F3CanZ+ubGxcRJHnlOpyvm5/U3nqC/COGiroqlBRhEd3l5rC6HlKjjZ+sbJ77q77SHijift3Tqpcvk7bGjPhc99BRHLTNXMkg+N+Ntu5KvB61BwXgq1/k2tVoekUMuoXvxDqvIBWIJz/Z8/aqoeCmSxNp/fN1xU5nE3sTyFqPsLDrh7SPdjtre+vr4XG4PVkFQ5TqSAONxqoQAN+P2+4kJQt7AwXLcANLTU4TgYP0EQNLypmai7M9nbGyJdT+/Scu9yiDjf8yFSSfqgn0ohR7XkzNywxNqCRVvUQp0NL4QXhmvPLrQsnK2tPQutX6AWahc2lYy/HD7/F2mcYurh4Yep8OP6+fPYS0zP7CdOcWzmtadEdggjfUlPorglAAqcCy6ta/isa7H/7HDE5KytG9ZuRQF0oetqix3x4MzY2P6x154W2zFM9CVahj3F29NCgSI4a10Li87hBdOiQ4gM17ZoF1pKMJ8txY658v3czNz31ZIwRPfFajc1dy0UXM9wLbVAhRcd1OJCvwnq+IVhoQQOgkXTTubHqyYkGPD5ipuBFAfkN3voFNvEulKk4KO+5F43cGtE2wI7GBDkoy7ZNrHXLdwKE31bhETYrGWkpC73P6WQ4LcM7XUbN8dQ34stLuOCcBbiAigND9c6oAARFImkoeQsIaSuC1piu9GQ+X/Ixa9K/mTCt4krkCgAw8cvaE0Li/yCYxE8wqKwaKptWVw0LfClhIwtH1VaFex4tP5Xvz6UjV+/VeqnJ9qSW13FhcXhWlMLXH+tsAA8LLbwphZTbZ0JSFgsSROaY5bKTjpSNgOh4DT17NBxinr2nKIuYgoYPI+lpjTwjn5q/T6R3PGcAUusRhHcioKWOrjgPAgAiABmwdQiYKfIL5RCQbOsWdFWSkImiZQvDF7IlEsFRznChILnF3845Dp92vXs+TPq0FuI0YdtiAnbVQiFVVpNKvtuKJl7PZKWCXmNomZTEsAE4N/h4YXhYfy8ANYA2wBsFkphQCajo20l5COeOfP+hQ8GBwc/uPD+mTPlUMBQKGzHFBx/dhxT0P/sh+enQQo43mVFbL9RAAq0HdKovCyap5VDfQl5DUAh36IjSHqKdeRBoij87lLsACZAJmuW+zaxiAaKZHyhK4OvXq29fPnyFTyulEMBEgSKAQqe/QBtd1384fnz55ItYPHshaAFCvpZxGkRUvqhR2zp8ycnMk4q6psgFNQottCGXIHP+Mi6/P8UIgBzMNJXNBmHo7gudOXSmbW1teNfrL08/tNPX7yiXq2dOVM6DYyKxYpw+vSh0xjwN8scMirQfVAChgO9V0QtliStGEkc8UsTwbQlKjGASSioDRASkMfZdIF0kxege4BfDA+3tCy2FO0qZBgA+AuJwRBWDxvlgIt14dLg4Mv/++Orwd+svaL+1r82eOlCyQxI+NWvc1HEIwxM+LEEMAp/G74qybZAhoLC2sCDHTQtCOAGF4d507Bggs4hbzq7CNYRfMPiwqLWOazltyQAxGCDNRiYiB1JwDPXjygOtb8/OPgjRf0NU/Cfa2uDg++XO47Q/qtcFO+ApMyh4sg1sATRLAYKaAN2Bi0LWvAAfIuJr104uzi82AJh0lmeb8EBwvAirj/LF+g0B2V58CVyTmMoeSQ2IZ2Lk3eiK6AGa18MrrkG7629+nFwEL8szx5sA8o+2YhlIocCLAjBPApq4VpDQ4UWQTsMJUzB2YWzvLYWKOCxe3QsDhfwC835DNDJtqwpJiAgmTFIRFkRNofrqHjzCSZivhd5DGzQhjpoNEj9Qt3i2eHhswvgFhfqoIwFAX7x4+xiLTy2IgA0QdmW6TEyySPRArHSmcFLVzANV65cGlzbFQqgjzyykYI8bZBMYB1+JgOHxAeQijoJLbgPncfARgIwB9F0XpqyLVaw30SU94PBDzLlioOJ+RUbGSjqG0pGAREgFEykYpJrRzbN1NzN0dQhS7SAEKS1YYcJIH4xgQ+bPFLKtPPuAK5KMQq2jJSKojgBsuYkHjeIVrjHVBYSvqIMbFcbNhGBlCaMVNPwibKtqB5sUxs2JQAokFmSQ1WkBdBLLugPXkMbNicAc5CI+asoBWcg5vcV9ge5glAyCVuIAKHgmm/r7JNdw0AsEYttTUHJ2lACAUCBwlI94+kyiM7aklvoQRnaUBIDYAx8Fb6bt2QwI0cmkKxtK1NQsjaURgDmIGHZ7ba+/0GhWqXPJ9s8KihLG0omAEcGu3jvxpVLV+bR+7jDdeHKmRwilLE+EqcmS7CGpWhDGQyAPWwrNHaEc1XfyhvvKH0SYMO3maTbzNoHB1+tvZKQ1ekaUMT6UjcOJEqyhltpQzkEYHtIBDAPfDiMKTh06PShQ6dTY18ZChgV/NGpylgoyWTusl24cuX9S4M/Ua9++uLHn47/9J//79L7V6604wVHom2WibRXiiVK04MMUQW0oTwCcIfZF+sbkc5gIq0SDKXvJhQ8w5MAz/ufXfzh4kVMgQ7ffOAUjPAOTbj022j7XRSLPjgDne7f/PS3//O3l2tAwctBaRxuyDKyHpwO+DbGhoGAQplusZI8oG4TbcgwEAzK6CAtk9E0fshoUpd6zoHSnxyKHUkqBxikPJJQkGxtHaWhGEyB69kPh46fPv3D84uEApspbEBcuINFjEvj1KtKpsCmtYIanBl8Sf14fBAo+M2rV8DAxjcOWTb4RCXlcAWcgQBQoQy4FTVuqIqHHfJ1FnK0IUsEqEg4SHmCMo+HDnpksgC0ng87aE8+B82yWAI88g3/EV8i6fNZLHjghKHw0OFbvz5N/UCdPn762Q/Pn58+BBSwVoFDHGV2AAV2LrUyRwkwal32C1gI7r0cdL38ESiQxqEu5ffChzb6RCUlhgPOiCsQD4vheCASiUClO1ITzzEJKQJyhgZdbqeHijiCcZfHFffwcQdNi8GwTNwgBs0vpHHkAaViIuZrk8bOtBSPFeHi80MXnx+nqNMXnx3CFCAO34xloqyYJKTSlEoB0pMbmNovZA3DnSl0l95Q37UCFLhrHEqgwOkWHWI4HFYo48qwpBB52pBrBVxuD+2SOT1iOCgKbmfYCVoRCdIbFYFO+NO2CK5BtoN8K29OdPseIY0PBtcugU8cXHsfRKLQOIxyY1igpJTKGqecEl1hMeKMx53xGjkoQiCSwwHWhnwz6ILWUkGn6HR5Ik4R6KNpp8shi2zggI5mKFDmRgg75xQzFFxoxzOUa/C3/YNCcxIFKCCmTwF/A1I5kKrLd54KZX7LguQ3KD3T0lNQepmnCFFfkdioPQ+vzUAKm8zH5FGgVNaUDnn2dU2Le/qK51353JfNyWIU7AFyKQi4RQWhAR7ymlQJ/sqVCvAQSrkih6IsCoKBgIewQHtwc6EEjoH4Rprw0+z5mVCgjARA40VR6RYDNfFAAEqBeA28iAfEiLtGdMvFeEEKaLc7GJF53HRQjHiC8OP2OOGv2AwF4EAMup05YlBcEfYAGykQxXgcu8JAJC7G3ZFAPAKRgeB2x+NusHDZRjGPAk/cE+dlDtHjdkeCHi18IhgHWyijI7IIsFPEHO49hvpGsilwOwNxEatD3BHA1z5O5CIOMuAGKgLxeE1EXpACkReBAg9P85iCOC3j3W43zfPQfvAIojuPgkQ1UZAdGskhCILrDDIQjxBZACmAhzISdxKxgEcxCjx0xBOJe8R42BNxeExxj6D14M8CBbQY5/OkoDmxK7lnpWGoLztAJiZQqVSI7jh+Ji8yT0qlHFvGguZQsnwFICNdBjo3PJIC5GoBo5go4O4C7sJuMBfZTrE8yP3VMnKGwRQYLlDgKw5NlFygnFx+5cY+tXw9HMi5yusv8mNjWoqSmpWWnRtE34GbgguNmARq3E4wC2AM4UUcXAPYhMhGCqAHEAGnBwGg6MHRIA4Ig0E6/UIuE4kJwEWaRIlgFbHoNCuKZxyto7QbdRzO1FJmrNZgZLsNEiM5nSmrQUqzs2cPuJilpSE7sFneEPjW1ETESDwur4lDfAC2UAS43cqCFAR5iIicbh5ch8ckuk1uj8PNw6eCJvCgbqdb6/Z4IqIH3AO41UDEDV8UwQNnfUUnk/alCysnpjfUFQCjd3JhG9DAGpHd2qlW8zo9ZzVxWhNn5Dm1GrqLTrxANa/V6AWe1WrtHZourdaoN/GcVmMwmTVqu2yjHmA36JYrHHGHElOAzx2s+4bYWQ6C7hHFAE/H40HRGKDhbeAWI+4gdoICcZC4/bQHfGqEdhsFt0dwi0DBjeLDp+MNK+T2hOmGhobpffhmhZWGTe/XMIeRmoLLzDoMDlZrZM3GLq6TVzN2DW/uNnVBB9yOTCwjIG2Hymy0Ioexk+GRUa3Tm7utWo3KoTcNbdSDCL5eEBgqcWjkwBSI7gK9BzkNoQD0Bh2euBiMuyGMcHt4IMEdjHt4TzzugTBJ5GkBBAEetBB0eNxxj3vzQfR9DQ0nTpzABGBMQ7nhxCZ5FqwJhW0aSoVwOqEAFOisHZpuDd9pM+g5jVGNOMQakKnbJiDeatd3GJHA2RxaxtRh6+rgzbzaZkLcQAFjINYopC5iIOCGh1gTKGQxQAo8YAogIiCKHvTQ8gAEglJnMSDzeISgzBOgg4Fm/IoOejwyjwz6EptPpaw05GPTG7e0lKDrt1MMYsyI6zLbO7qQ1arSM9Yuxmpl9HgxHL0VDIRgtes4HWfuYM1Wm6nTrmN1OqtBbzObO1SFXELuFS/WfZRLJp92Z7wCOIjMCzogAj+iLNVtkrpMpNisyM9IZ8NOFo2Pr6ysTP/2rw2XG+4+aGh48OByw+UHDxou373722n4z/jr3cfIZ7/IXwpFns+BMqdCTmIjHB4VoEBqbo7fSxGQiY02onmkL2+xbEFvhqs1DmLf8HF/Q3/DJ9TlBupy/+WPP/nkk6/u3j0OutFQqTs528dXxu2KXA4CcXk6HIRWK+JxUQl9AxwvF6Egq/2idK0hUA6CdZDFRbEQBQlfpocwoMRFp9NFHNb8SsNn935/r6H/wccN9/7xwWef3bv3+4/vfexqqNwaDyszM0dnZm56sjmAHgEEAriPAJ5RqYwHlG6wBtBTqMkbOSsUHTo9kUiQDvK0zB2QCTKRdgc2jp3KLGlToIxajuChU6dOI61UNN7w8d3j9y5TX1B37/3jJ7//GBTi6WWQgpXN/GIWprzplRJGvVOlVB7Ey7zs3390LpsDpRiIyHHXCJpM2i3C5cdd50gJUhB3e4JxGqy+KNIePiiIfAEhSKWcMRNtlhEpPjA4XCq8xALI+2d3H3z82QNo/hfUvYbPLjcAJ3fvgSJMlyAHo4eXQkvSrhkPoXSYNHJqNhSSlk8gK5isV+KVW8gKJ9KiVTkUwBUXCAXQLcRSAEEChIjFbUEWBZGAG9ykLNLcLAAN2GMWoICkWwEBMUVGH3TYFGBrOD29wSGAS5gm9nBLCs4v9zT2kOZKS9bgG8RHZ3vxSgn4rvHruHKZLFolVa6SdW4+7idrBwxncRAIgBOMQ09JhB9wkBAUifEasUBcsJECtweHPnRQFIMQH8nchayhzP8CT2tbitycUaZTzMJUSFqEiGX3hXrx+gihKZa9PtmIV0p4CJWzUqWXZb8MkcqrZAUJ57lv8ZpXv82xiNKQIfnBLlFOPMIGBgrZAjo9WEinPGFBPVAw0b5iN2pBaNRwoiETGkG54USphkBaH2FWEITU8lX/TRD+hSzT1PuHwpVkzas/46XL8igoEdvrLDdHLUrfi6Ipd+MnplfG9xEmGhrm0b75lekTJd7QPAptrK/vPQ/FO3ilBLJ8FRaN1L46h0nlEq5cIpUP92EpCDeRNa92jwI8q2y5Ubwd+1KXfN/0iYZ0sVSPeCzU27NMVk2ZWlpOLWWHruLK2dF0ZehYdiVeUltaPiHHFlSWAjrps5R2t2KpjjAL18/PXpXc3tTV2fOp3XTuH559OFqkcmVuTFo+IccjVJgCWakMbA9MgVLBf6dwkCwrPnZ0bl65W1LQPFJFCXcYEB3iTWfa0dBuUSD3+6pn+JygfV4aoECKktPOXosCEIKqvYN/YkOaQUUokPvaqmcmLQ/KvqS8XBLKp6A56tv1pMuSMdDmS5SrDGVT0KywxNr2uqVFwfj8fn+ZylAuBc2yFz5lNd2KkYeEzx9NFppZ2ikKmvGdqhMomdjrlhZFMmp5UaY1KIuCZgVWA6xxBSaSbHjMqOW/FESBBZHMldm3dWTgWolp+duUgoQ81oaVYMgSk0YOlZnpFLODsiP0zoFT77775MCTUwfepaj3DjylTn1z4OsDB94h78A8UUaEjCrGpDOZKrJjKYMX9Sk1L798CpqVlphFmkVjkkf8E3g3Ab/lmmQYTEa80MY7B6inQMHTp+++CwS8e+qbJ0++ob4hFHAuDiGnSo8Qb+aclaIA4WRcf6AcDsqhgB7x+WNDqZhgYCJxpC0WTfh9bWTZbKdGsBIpePL0ybtPn7wHFDz5+tTT9755Sr33DabAQTkQCgtOhLRO+FshRcCQ9ZWVll6WFMT8/rYX62PnDK1QQJ8xRgaQebPGSKTgAPXkvSdPjn/99Gvqm+PfHDjwDZVSBBf8mnCOskmVtYR2JYDH8ypCAeiBJZG/0+aLRMoacGEngyn4+sC774L2w5+vwQwABRjvZFjrwjsMsNvaHKEMjFSKgpHYhrnkgbyadw4UxDv5n6s0mDKMQTmKUMJCNvuKoPKNzgfhoKQs1DIoqNq+URpmIbPlpEqFZO4Azr3cmoTSKah6BhBvR6wedTG4ZDeaxYjCodgwg1gyBetzqXQqBbf6GUD9lBM5TFowzUbEMsgm1AivQUGEEqXpBNotummPGLRbrdvbk20XYUVhlZ1iccoSUgk2ZHc73NtVBNojeDxunHoKrafdHlFm6lKhbW/LtlugNBQbNgkI702j1qi0WtaxbXNIu10OXuZy4glGmUf0DBmMeqNVu9dN3AqsgePsyJCdwcfKFQTboCAic9FOB41zs2mP0YxMHSXfVVZloD3Dvx32bEZCEVvgDItiJCICB6JoxNvd2Hdvb9udxTRJv7hbIC1xcwpw1mVQukknd4DoNfdwqwiYKW/aSq2nX6Qrb6bSL2Y8RTkoHhcQr9ic7Qvnb77WHm4VgncyFCI7REk5Geelylmpcj394maJFNDNzenbk0gxRUBqE7b0Hm570dCiGA31pnevOEZyMq5mV86MNZ37qv8rvHuFvhgHORQ0P5ydPGwmyQVf3pmcPSaF9sdmZw9PSXu4EUJnqmXpc4L7UvrFMZbdl9pMaj0n45i0b0HTJ3hj+39NU5A/tJhNQfP5yZ6e5SUzFL9c6u3pkXYDuDqJN2GbQjfJJmyPqmw7kNQuWUXSLz7Bu1e4pPSLlQG5Qo595MREoCgFX5JMhuWrEBae723MyWRYvormwK44P/1c2sOtekA2qmgkyUlk94oevIuWV8rJuE+ScP6EN3XH+20hdsQX8/vzJ1uy70r5TuLuj8cpKkXoP5869c+4sr73j6dIPssXeA+3qqIAHZ7s6ZU2DfSS7QVJ8gGW58lZBtuCpkeZ/bYQUlj8fn/ymgLkQZ5HQTP80DiBqRVfcJLPAsqEjcxUqrKdSIG0h1tVUYCOHb5zTDLY3quz51fTlVL6xUxqU/e0EVf6/LG2NkssOjIRwDxggOVvpptlSgWQcWc5ndvmxRsCLZPtkQ4v453ZvAjvaPl5eg+3asWGboy0Z9jYTGZXqyGLYkCR9PUBD/7Yi0Q0mkyO3IhGEy9iviMjAwOjd5ZCkiCh+9jFEm5JLuR1sh2ItAnb0arZEaUUTJP0iywnNkCmgRhaMZJMxGJ45QULaIfP4o9KiwmPFtqZLVWZ2oTt6Fy1bItTGjLpF4XADAwMDQ0NyGK+iVIGRFJ7uFXNxkA7B2VfstQbxManb5azh9vPBYojP8d95ncS9BvOwNAQqqZFC/cCA5YRv7Jqs8d2BUzM56+mFVz3AsmidxS8MbhWZZm0ewBlFa1fukcYetPV4O94s8E4092CbqsdcVbGZrBye3pGuw22n2L0dpUdIbMaqbt51mS1IdNen9WugmH7Wc4VBkngGa6bRZ2dVoO96mdNdxj9LArjy662IbNGh0wa8w6sqPLzAsVYTdLyIFYTCzLQValU0OqFDnUj9uc6WVxBzK9Ml3Bf9S8ZqaHBapot23mMrl5PjxBPXXZkgVkAAAIuSURBVF8dzf0nmYlv+tkNEJcHbyg0ufSQFK+GJkOzU9n/zFoIYU9ObldAJt17SDYCnolv7J3N/i+eiXd98adPq3qy6HVxXVod4Wq3SpdaCOHLblUadrIQwqefP6q6KcOdBE5GAAr+oFYvpiaO/6s6AyNJRgAGgIKqSqHYUUwt9ZBJdyheXW5MrY6QQdZCCL9cRUDHlnp7J+/gdo/OTvYupyZQU7iZWQjhF+0SVq8evi/Nh40eO/zQm/O/8fRCCFWWTlVxDK3PJa3MHR3bPzY28/0vb9JwUygS6+Xxm3MzczPTe3AHyZ5CkbNiX/t4NWaXVhiKalrFdm/wxlPATEwkJt644aJcTLT53vQZtQGfJf/20zcOyRd7fQZ7DtmbnWBB8MbPLP8df0c+2lezXtyeKvq+nyG8q2jUi+DP6uio14vg0b4KPeVV3Mh2+OvF93XBm7y9o/CWdlxaRbdWV7f84p8NvL0nb3tb0T9NPV5tXX3sPXny5O1bJ1unTp7sAR56bvd4W28BDY9v3/b2jNbffjz6T6urrSdXT966dXuvz3zH0H6yddV7Cz0GGpD3JIJL3TN169ZUz62TIBiPkfd2KxaHk623R1vRyVuPR3vQLeDm1hS895cC763bvVOPb0tScAthKbh9u/U2yAI0/fHtnqlGrAetcP0fr8LbgILV1tu3b3lXfzkUgGaPgr57iS3ArcV2IPUr2YJR8qZ2KHin4FcyDKOjvyiD+HdUKf4/+PmuNlW3xHgAAAAASUVORK5CYII="/>
          <p:cNvSpPr>
            <a:spLocks noChangeAspect="1" noChangeArrowheads="1"/>
          </p:cNvSpPr>
          <p:nvPr/>
        </p:nvSpPr>
        <p:spPr bwMode="auto">
          <a:xfrm>
            <a:off x="155575" y="-1050925"/>
            <a:ext cx="28956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png;base64,iVBORw0KGgoAAAANSUhEUgAAAQIAAADDCAMAAABeUu/HAAACQFBMVEX///+wt8/Bz+Kv0dEAAACzu9Kwts+x1NTE0uX0elqg0o3zdlW0u9TN4HzD0eOz1tb0+ff19fX0fl7Pz8+IiIjF2nMAJ5Lv7++QkJB5eXnV1dX7+POysrKYmJjs38PdxIrOqD/j4+Opqanp2baCgoJkZGS8vLwALZShoaHb29vGxsZeqYyXl5evr6/Q0NBxcXFWVlbzcE5LS0vyZkYAI5E+Pj4fHx/W6YIVFRWNlqKlsL7m6fP17QD6zMDZ3OulzLwfOpiiwcEmP5qDjr/97u2epLmxw9Gqx3/vOyAxMTGBhZPXs1O50mja7dOSnMdbXWTwSzBcbK83TKD73dzwWlMAFY6x2qKkw1L0kIyRtz3vRDoAABCcy7h0eIiYz4OFsC5KXKX2mH0AExTs8uNodrS8nUuLpqb48mJ4j499j5DI2H7uKhDxVjjxZF1XjnotSUH9/NkAABrD4rhbTSf69pn59H11mWf7+LOXsofydG+OmMX3q6j9+9A+is35wrRfea6YvGL2lHf3qpVAdbtuibI+UTllhFxRakywv2/wT0eQvYIkMCCw6Jv2pqRGWz9yl2j0iYSjcW+GkVppcj8YIBXWrKrSRD/yYyzxVxQ+QjXOMSZyHRs4XVIcLytHd2hjoot8U1KlPjwmIzRDSSiCjF+yxqe/Y2DNnJTWiX2ZwI6TfD9pWS9nTIuuS2aJYo9FU5uxbH2YJB5DGBlmiy6EsU+tqB1ANyBKRxKTjylxbR7//yPDvRv38EN8dyU3NguqpEmOGHvxAAAgAElEQVR4nO19j0MaV77vEQccFTUjxAHEvTuU31FnRKGCYhGFwERFMDHRPCKJxMRo2qxpkk3SNT/abpvkpslL283t3qR9d7f3bje57+W9+5q2++K7719733MGEBAUjCht9iPK4QjMnM98f51zvnMOQoCp+/dX0RuN1aXJ5dCd7BqWzXrBMbt8PnuApd7G+sbJY6Tc1WVgkJky42I30psZs9mkMSPWwLH2rl3iwkyZ0kfiDBxiusyVPqI31NjaWt8riYGmU8MgXQccVKt2cAaXnjJotU5DGJd4baVPRYKZo7hOIB0hW7+VYl0dPI/YrT/2GsihQDAJcLROoMDBcnatoA8jvtvKO5HTauzeJQqQ3sUYnAIUOvSI1ZkQcnbwtooecalnXREkqM1YHMNdlKvDhXiK4rSU1qy1myp6GhmYkbEDUXoodWmRSedCOidyVFYJvaF8c7i3MDkom6ChQBGAfi3S94dtam1lNQFNHXt4vbJHKA/dHOpGNm6vT+MNQ/v8ePten0M+BpS0d3Zp6Rg8V/5g7QdnZmbmbo5X/khlYCKW+Pel3p7e/x5LxBKVjkfmvz+6HzA2t1LhA5WDodjvfvcHiNiuJj783e8SIxU+2s2jTU1vv90EHMxX+EhlYAJaPttT3/o/4fl3HyYqe7Dxmf1Nn/75z4+a9h89mK6zCoJNk2OQdR3kiemq7MlkoEhgKaiv/7cEpiBa2YMdPNr09qNvz/3pXNPYHLzsD1MsMtntJpPTiToojS0ctjlcRrvLZTdQRhOlc1Y4SJHAxD788H9AyNbz4sMPP4wpKnuwg2NAAdX/6G2JAtJH4CmXzqQSzC4U7jSZ2X4UNgh2Leqi7EaD4LBW9oQkDNyIfnh/NhR6OBKNKit8LELBIzAGEgUqlQrCM/gVdILdZe/XmR1Wl93VZVIZw0bKLhgcHboKn9E62qemduMwK9gWfNrUBLbgZrquC+yAgeviuo3drLqDdWnMnJ4z2zusjJrt0OxKl3k3xyjaZ8b2N2EGxuaKRAass6Qv4tQ7qSEjiR38sq0wPjcmxQUHt37vZug09Nt1DMciu8agwRUag5rrsGq6t/Vt0WuvdzblYXxu5ujRmbnp1/0eA4W0xn4WGXTQ2QadEZDdzCPk2NaXVdoL5GN8Zfr1Owks0kIvHwIHvbHDxHUyWlOXUc9bjfZtfZtf/rrnswdwapxmq8PFgBRwAqfltALiNPx2zdpuS8GOgNFYkQYZ7Li3b9Z1Wc16Qwej3y4Fu2sL9hpMBlmVE4m9Op3dxZDi2kg05vf1YVh8sURyZEI5RJgY6hvY67PbHPOvZzzTH08eaeuDhkdvfAS4EU3ELEBFmz8xImPQi0r3kF8H8wfn5uZmtj26QD4+N8221NUGA8G6lhxA1UcJv6XvSCLZt6FrwIap9KSK1SA95/Rc7ZkhVnOeCbKl3JK9u8MG3V4rWCy71cogvQ5tZ5pmfA4PsYzN3NxHXo5m/jG6ftxNKsdnpI9//05tbV1dXW0e6uowDx8l/Raf5VqeLmi0dk5rU0MjVHa1DjFajZ3XdDJqiNo7dVqN2apVI42a1WuMGg3H2TsgMuvkjB0aqwFcM54dMnR3sgI82ZCgMiKVGQlaZC7fac/PjUlDLKRLsXpndvY+qZ86PDv7UHrLsdnZO16p1VB5Vaq8D5WrJB5Pffz7/NZn8QA0BG742ixRWfaheafToOonkxmsyYYYE+JNmAdbh9OMnMjUYTNqzCzPI0enXW0wG5Fd6DA6EGd2qMzhLopEaQYjiI7aoLXaOIPNbDchVl02BQePNjU9+vzzc037oU9xHQ/vLWEORpeWe3omD+N3PAz1QCXmYDSEK++sV66i6czHZ/5anAOJhkDC0ufPig+MBjhlCg/e6Dib1gChp9aEMAUaxmAUgAIuTYGGFYycEZmtuNmCXVCZBdzxciA9MpkNGujr2jsQZ+S7NFbGWDYF0LFscnz66Nu39x+dRpN4QrZnFr794XJjfX1PCDd8qae+vpHMzx2bhMrG0Gqmcrble+ibf/bo0Wfw8ZsbtGADC8Eb/j4SJBGVsLnCemcX1Y1jkE4WMc5OVQeysmoNq7Hqwp1mM2vgNBrWbHWaWbMBdWpsmk6VGnWCRnSaO4E6LaO3gj7Y8eRcV4faBlVqW9mdu3lMwVf9rk+ha/m/fxPqqW9tbZz8j1On/tiLS8v/69Sp/5jEU5Q9k6f6C1Qe/35/09ufUP2PmprGtqQAk1D7kaUtpkQKYhsZFsLwTPjA5MzvhTMlvlMD/ys0+8R1bqxTlz1N1U6k4NzbTWSsEa4tNCw0iqUAtxZf8NGlxvpWSQryKuuxFAAFn32KP14KBQAgwd8Xvear8IRaOQBJbvr2HB5gAL94P9TT2DOJreDUUm9j4/IsfsfVycbGnqXr65VMujL0XctNUIRvpRGau6UwgEkYvuHz+aooTMCjTG9LQyzzoO1LoSXJD6xC6Q7xe+1XoSi5CS+uxINfLbW48ru62n9d//g7JVJQ2xKI+f0WWdFTWsf8ysGVXZgKuDkzlj31sj66N5WJBpi8yn1EoM04CqhLf3zmbkl6gBH8KBrzWSxb9rjmb84dPXp07mbFJwfbD+IDzZQx+cRJLUk1+S75+BYuMU8McNR4YwK+aur69TTR3uveVClV2f790f1Ew2YqP0E6P33w4Erph2nJa9A7f7158K8la0EKEDXWcuhYaHIyRPIARu+EJkMkDAGDJFUeJNNib2fPCVUHmILtKZOAFL5c6mls7F3CanZ+ubGxcRJHnlOpyvm5/U3nqC/COGiroqlBRhEd3l5rC6HlKjjZ+sbJ77q77SHijift3Tqpcvk7bGjPhc99BRHLTNXMkg+N+Ntu5KvB61BwXgq1/k2tVoekUMuoXvxDqvIBWIJz/Z8/aqoeCmSxNp/fN1xU5nE3sTyFqPsLDrh7SPdjtre+vr4XG4PVkFQ5TqSAONxqoQAN+P2+4kJQt7AwXLcANLTU4TgYP0EQNLypmai7M9nbGyJdT+/Scu9yiDjf8yFSSfqgn0ohR7XkzNywxNqCRVvUQp0NL4QXhmvPLrQsnK2tPQutX6AWahc2lYy/HD7/F2mcYurh4Yep8OP6+fPYS0zP7CdOcWzmtadEdggjfUlPorglAAqcCy6ta/isa7H/7HDE5KytG9ZuRQF0oetqix3x4MzY2P6x154W2zFM9CVahj3F29NCgSI4a10Li87hBdOiQ4gM17ZoF1pKMJ8txY658v3czNz31ZIwRPfFajc1dy0UXM9wLbVAhRcd1OJCvwnq+IVhoQQOgkXTTubHqyYkGPD5ipuBFAfkN3voFNvEulKk4KO+5F43cGtE2wI7GBDkoy7ZNrHXLdwKE31bhETYrGWkpC73P6WQ4LcM7XUbN8dQ34stLuOCcBbiAigND9c6oAARFImkoeQsIaSuC1piu9GQ+X/Ixa9K/mTCt4krkCgAw8cvaE0Li/yCYxE8wqKwaKptWVw0LfClhIwtH1VaFex4tP5Xvz6UjV+/VeqnJ9qSW13FhcXhWlMLXH+tsAA8LLbwphZTbZ0JSFgsSROaY5bKTjpSNgOh4DT17NBxinr2nKIuYgoYPI+lpjTwjn5q/T6R3PGcAUusRhHcioKWOrjgPAgAiABmwdQiYKfIL5RCQbOsWdFWSkImiZQvDF7IlEsFRznChILnF3845Dp92vXs+TPq0FuI0YdtiAnbVQiFVVpNKvtuKJl7PZKWCXmNomZTEsAE4N/h4YXhYfy8ANYA2wBsFkphQCajo20l5COeOfP+hQ8GBwc/uPD+mTPlUMBQKGzHFBx/dhxT0P/sh+enQQo43mVFbL9RAAq0HdKovCyap5VDfQl5DUAh36IjSHqKdeRBoij87lLsACZAJmuW+zaxiAaKZHyhK4OvXq29fPnyFTyulEMBEgSKAQqe/QBtd1384fnz55ItYPHshaAFCvpZxGkRUvqhR2zp8ycnMk4q6psgFNQottCGXIHP+Mi6/P8UIgBzMNJXNBmHo7gudOXSmbW1teNfrL08/tNPX7yiXq2dOVM6DYyKxYpw+vSh0xjwN8scMirQfVAChgO9V0QtliStGEkc8UsTwbQlKjGASSioDRASkMfZdIF0kxege4BfDA+3tCy2FO0qZBgA+AuJwRBWDxvlgIt14dLg4Mv/++Orwd+svaL+1r82eOlCyQxI+NWvc1HEIwxM+LEEMAp/G74qybZAhoLC2sCDHTQtCOAGF4d507Bggs4hbzq7CNYRfMPiwqLWOazltyQAxGCDNRiYiB1JwDPXjygOtb8/OPgjRf0NU/Cfa2uDg++XO47Q/qtcFO+ApMyh4sg1sATRLAYKaAN2Bi0LWvAAfIuJr104uzi82AJh0lmeb8EBwvAirj/LF+g0B2V58CVyTmMoeSQ2IZ2Lk3eiK6AGa18MrrkG7629+nFwEL8szx5sA8o+2YhlIocCLAjBPApq4VpDQ4UWQTsMJUzB2YWzvLYWKOCxe3QsDhfwC835DNDJtqwpJiAgmTFIRFkRNofrqHjzCSZivhd5DGzQhjpoNEj9Qt3i2eHhswvgFhfqoIwFAX7x4+xiLTy2IgA0QdmW6TEyySPRArHSmcFLVzANV65cGlzbFQqgjzyykYI8bZBMYB1+JgOHxAeQijoJLbgPncfARgIwB9F0XpqyLVaw30SU94PBDzLlioOJ+RUbGSjqG0pGAREgFEykYpJrRzbN1NzN0dQhS7SAEKS1YYcJIH4xgQ+bPFLKtPPuAK5KMQq2jJSKojgBsuYkHjeIVrjHVBYSvqIMbFcbNhGBlCaMVNPwibKtqB5sUxs2JQAokFmSQ1WkBdBLLugPXkMbNicAc5CI+asoBWcg5vcV9ge5glAyCVuIAKHgmm/r7JNdw0AsEYttTUHJ2lACAUCBwlI94+kyiM7aklvoQRnaUBIDYAx8Fb6bt2QwI0cmkKxtK1NQsjaURgDmIGHZ7ba+/0GhWqXPJ9s8KihLG0omAEcGu3jvxpVLV+bR+7jDdeHKmRwilLE+EqcmS7CGpWhDGQyAPWwrNHaEc1XfyhvvKH0SYMO3maTbzNoHB1+tvZKQ1ekaUMT6UjcOJEqyhltpQzkEYHtIBDAPfDiMKTh06PShQ6dTY18ZChgV/NGpylgoyWTusl24cuX9S4M/Ua9++uLHn47/9J//79L7V6604wVHom2WibRXiiVK04MMUQW0oTwCcIfZF+sbkc5gIq0SDKXvJhQ8w5MAz/ufXfzh4kVMgQ7ffOAUjPAOTbj022j7XRSLPjgDne7f/PS3//O3l2tAwctBaRxuyDKyHpwO+DbGhoGAQplusZI8oG4TbcgwEAzK6CAtk9E0fshoUpd6zoHSnxyKHUkqBxikPJJQkGxtHaWhGEyB69kPh46fPv3D84uEApspbEBcuINFjEvj1KtKpsCmtYIanBl8Sf14fBAo+M2rV8DAxjcOWTb4RCXlcAWcgQBQoQy4FTVuqIqHHfJ1FnK0IUsEqEg4SHmCMo+HDnpksgC0ng87aE8+B82yWAI88g3/EV8i6fNZLHjghKHw0OFbvz5N/UCdPn762Q/Pn58+BBSwVoFDHGV2AAV2LrUyRwkwal32C1gI7r0cdL38ESiQxqEu5ffChzb6RCUlhgPOiCsQD4vheCASiUClO1ITzzEJKQJyhgZdbqeHijiCcZfHFffwcQdNi8GwTNwgBs0vpHHkAaViIuZrk8bOtBSPFeHi80MXnx+nqNMXnx3CFCAO34xloqyYJKTSlEoB0pMbmNovZA3DnSl0l95Q37UCFLhrHEqgwOkWHWI4HFYo48qwpBB52pBrBVxuD+2SOT1iOCgKbmfYCVoRCdIbFYFO+NO2CK5BtoN8K29OdPseIY0PBtcugU8cXHsfRKLQOIxyY1igpJTKGqecEl1hMeKMx53xGjkoQiCSwwHWhnwz6ILWUkGn6HR5Ik4R6KNpp8shi2zggI5mKFDmRgg75xQzFFxoxzOUa/C3/YNCcxIFKCCmTwF/A1I5kKrLd54KZX7LguQ3KD3T0lNQepmnCFFfkdioPQ+vzUAKm8zH5FGgVNaUDnn2dU2Le/qK51353JfNyWIU7AFyKQi4RQWhAR7ymlQJ/sqVCvAQSrkih6IsCoKBgIewQHtwc6EEjoH4Rprw0+z5mVCgjARA40VR6RYDNfFAAEqBeA28iAfEiLtGdMvFeEEKaLc7GJF53HRQjHiC8OP2OOGv2AwF4EAMup05YlBcEfYAGykQxXgcu8JAJC7G3ZFAPAKRgeB2x+NusHDZRjGPAk/cE+dlDtHjdkeCHi18IhgHWyijI7IIsFPEHO49hvpGsilwOwNxEatD3BHA1z5O5CIOMuAGKgLxeE1EXpACkReBAg9P85iCOC3j3W43zfPQfvAIojuPgkQ1UZAdGskhCILrDDIQjxBZACmAhzISdxKxgEcxCjx0xBOJe8R42BNxeExxj6D14M8CBbQY5/OkoDmxK7lnpWGoLztAJiZQqVSI7jh+Ji8yT0qlHFvGguZQsnwFICNdBjo3PJIC5GoBo5go4O4C7sJuMBfZTrE8yP3VMnKGwRQYLlDgKw5NlFygnFx+5cY+tXw9HMi5yusv8mNjWoqSmpWWnRtE34GbgguNmARq3E4wC2AM4UUcXAPYhMhGCqAHEAGnBwGg6MHRIA4Ig0E6/UIuE4kJwEWaRIlgFbHoNCuKZxyto7QbdRzO1FJmrNZgZLsNEiM5nSmrQUqzs2cPuJilpSE7sFneEPjW1ETESDwur4lDfAC2UAS43cqCFAR5iIicbh5ch8ckuk1uj8PNw6eCJvCgbqdb6/Z4IqIH3AO41UDEDV8UwQNnfUUnk/alCysnpjfUFQCjd3JhG9DAGpHd2qlW8zo9ZzVxWhNn5Dm1GrqLTrxANa/V6AWe1WrtHZourdaoN/GcVmMwmTVqu2yjHmA36JYrHHGHElOAzx2s+4bYWQ6C7hHFAE/H40HRGKDhbeAWI+4gdoICcZC4/bQHfGqEdhsFt0dwi0DBjeLDp+MNK+T2hOmGhobpffhmhZWGTe/XMIeRmoLLzDoMDlZrZM3GLq6TVzN2DW/uNnVBB9yOTCwjIG2Hymy0Ioexk+GRUa3Tm7utWo3KoTcNbdSDCL5eEBgqcWjkwBSI7gK9BzkNoQD0Bh2euBiMuyGMcHt4IMEdjHt4TzzugTBJ5GkBBAEetBB0eNxxj3vzQfR9DQ0nTpzABGBMQ7nhxCZ5FqwJhW0aSoVwOqEAFOisHZpuDd9pM+g5jVGNOMQakKnbJiDeatd3GJHA2RxaxtRh6+rgzbzaZkLcQAFjINYopC5iIOCGh1gTKGQxQAo8YAogIiCKHvTQ8gAEglJnMSDzeISgzBOgg4Fm/IoOejwyjwz6EptPpaw05GPTG7e0lKDrt1MMYsyI6zLbO7qQ1arSM9Yuxmpl9HgxHL0VDIRgtes4HWfuYM1Wm6nTrmN1OqtBbzObO1SFXELuFS/WfZRLJp92Z7wCOIjMCzogAj+iLNVtkrpMpNisyM9IZ8NOFo2Pr6ysTP/2rw2XG+4+aGh48OByw+UHDxou373722n4z/jr3cfIZ7/IXwpFns+BMqdCTmIjHB4VoEBqbo7fSxGQiY02onmkL2+xbEFvhqs1DmLf8HF/Q3/DJ9TlBupy/+WPP/nkk6/u3j0OutFQqTs528dXxu2KXA4CcXk6HIRWK+JxUQl9AxwvF6Egq/2idK0hUA6CdZDFRbEQBQlfpocwoMRFp9NFHNb8SsNn935/r6H/wccN9/7xwWef3bv3+4/vfexqqNwaDyszM0dnZm56sjmAHgEEAriPAJ5RqYwHlG6wBtBTqMkbOSsUHTo9kUiQDvK0zB2QCTKRdgc2jp3KLGlToIxajuChU6dOI61UNN7w8d3j9y5TX1B37/3jJ7//GBTi6WWQgpXN/GIWprzplRJGvVOlVB7Ey7zs3390LpsDpRiIyHHXCJpM2i3C5cdd50gJUhB3e4JxGqy+KNIePiiIfAEhSKWcMRNtlhEpPjA4XCq8xALI+2d3H3z82QNo/hfUvYbPLjcAJ3fvgSJMlyAHo4eXQkvSrhkPoXSYNHJqNhSSlk8gK5isV+KVW8gKJ9KiVTkUwBUXCAXQLcRSAEEChIjFbUEWBZGAG9ykLNLcLAAN2GMWoICkWwEBMUVGH3TYFGBrOD29wSGAS5gm9nBLCs4v9zT2kOZKS9bgG8RHZ3vxSgn4rvHruHKZLFolVa6SdW4+7idrBwxncRAIgBOMQ09JhB9wkBAUifEasUBcsJECtweHPnRQFIMQH8nchayhzP8CT2tbitycUaZTzMJUSFqEiGX3hXrx+gihKZa9PtmIV0p4CJWzUqWXZb8MkcqrZAUJ57lv8ZpXv82xiNKQIfnBLlFOPMIGBgrZAjo9WEinPGFBPVAw0b5iN2pBaNRwoiETGkG54USphkBaH2FWEITU8lX/TRD+hSzT1PuHwpVkzas/46XL8igoEdvrLDdHLUrfi6Ipd+MnplfG9xEmGhrm0b75lekTJd7QPAptrK/vPQ/FO3ilBLJ8FRaN1L46h0nlEq5cIpUP92EpCDeRNa92jwI8q2y5Ubwd+1KXfN/0iYZ0sVSPeCzU27NMVk2ZWlpOLWWHruLK2dF0ZehYdiVeUltaPiHHFlSWAjrps5R2t2KpjjAL18/PXpXc3tTV2fOp3XTuH559OFqkcmVuTFo+IccjVJgCWakMbA9MgVLBf6dwkCwrPnZ0bl65W1LQPFJFCXcYEB3iTWfa0dBuUSD3+6pn+JygfV4aoECKktPOXosCEIKqvYN/YkOaQUUokPvaqmcmLQ/KvqS8XBLKp6A56tv1pMuSMdDmS5SrDGVT0KywxNr2uqVFwfj8fn+ZylAuBc2yFz5lNd2KkYeEzx9NFppZ2ikKmvGdqhMomdjrlhZFMmp5UaY1KIuCZgVWA6xxBSaSbHjMqOW/FESBBZHMldm3dWTgWolp+duUgoQ81oaVYMgSk0YOlZnpFLODsiP0zoFT77775MCTUwfepaj3DjylTn1z4OsDB94h78A8UUaEjCrGpDOZKrJjKYMX9Sk1L798CpqVlphFmkVjkkf8E3g3Ab/lmmQYTEa80MY7B6inQMHTp+++CwS8e+qbJ0++ob4hFHAuDiGnSo8Qb+aclaIA4WRcf6AcDsqhgB7x+WNDqZhgYCJxpC0WTfh9bWTZbKdGsBIpePL0ybtPn7wHFDz5+tTT9755Sr33DabAQTkQCgtOhLRO+FshRcCQ9ZWVll6WFMT8/rYX62PnDK1QQJ8xRgaQebPGSKTgAPXkvSdPjn/99Gvqm+PfHDjwDZVSBBf8mnCOskmVtYR2JYDH8ypCAeiBJZG/0+aLRMoacGEngyn4+sC774L2w5+vwQwABRjvZFjrwjsMsNvaHKEMjFSKgpHYhrnkgbyadw4UxDv5n6s0mDKMQTmKUMJCNvuKoPKNzgfhoKQs1DIoqNq+URpmIbPlpEqFZO4Azr3cmoTSKah6BhBvR6wedTG4ZDeaxYjCodgwg1gyBetzqXQqBbf6GUD9lBM5TFowzUbEMsgm1AivQUGEEqXpBNotummPGLRbrdvbk20XYUVhlZ1iccoSUgk2ZHc73NtVBNojeDxunHoKrafdHlFm6lKhbW/LtlugNBQbNgkI702j1qi0WtaxbXNIu10OXuZy4glGmUf0DBmMeqNVu9dN3AqsgePsyJCdwcfKFQTboCAic9FOB41zs2mP0YxMHSXfVVZloD3Dvx32bEZCEVvgDItiJCICB6JoxNvd2Hdvb9udxTRJv7hbIC1xcwpw1mVQukknd4DoNfdwqwiYKW/aSq2nX6Qrb6bSL2Y8RTkoHhcQr9ic7Qvnb77WHm4VgncyFCI7REk5Geelylmpcj394maJFNDNzenbk0gxRUBqE7b0Hm570dCiGA31pnevOEZyMq5mV86MNZ37qv8rvHuFvhgHORQ0P5ydPGwmyQVf3pmcPSaF9sdmZw9PSXu4EUJnqmXpc4L7UvrFMZbdl9pMaj0n45i0b0HTJ3hj+39NU5A/tJhNQfP5yZ6e5SUzFL9c6u3pkXYDuDqJN2GbQjfJJmyPqmw7kNQuWUXSLz7Bu1e4pPSLlQG5Qo595MREoCgFX5JMhuWrEBae723MyWRYvormwK44P/1c2sOtekA2qmgkyUlk94oevIuWV8rJuE+ScP6EN3XH+20hdsQX8/vzJ1uy70r5TuLuj8cpKkXoP5869c+4sr73j6dIPssXeA+3qqIAHZ7s6ZU2DfSS7QVJ8gGW58lZBtuCpkeZ/bYQUlj8fn/ymgLkQZ5HQTP80DiBqRVfcJLPAsqEjcxUqrKdSIG0h1tVUYCOHb5zTDLY3quz51fTlVL6xUxqU/e0EVf6/LG2NkssOjIRwDxggOVvpptlSgWQcWc5ndvmxRsCLZPtkQ4v453ZvAjvaPl5eg+3asWGboy0Z9jYTGZXqyGLYkCR9PUBD/7Yi0Q0mkyO3IhGEy9iviMjAwOjd5ZCkiCh+9jFEm5JLuR1sh2ItAnb0arZEaUUTJP0iywnNkCmgRhaMZJMxGJ45QULaIfP4o9KiwmPFtqZLVWZ2oTt6Fy1bItTGjLpF4XADAwMDQ0NyGK+iVIGRFJ7uFXNxkA7B2VfstQbxManb5azh9vPBYojP8d95ncS9BvOwNAQqqZFC/cCA5YRv7Jqs8d2BUzM56+mFVz3AsmidxS8MbhWZZm0ewBlFa1fukcYetPV4O94s8E4092CbqsdcVbGZrBye3pGuw22n2L0dpUdIbMaqbt51mS1IdNen9WugmH7Wc4VBkngGa6bRZ2dVoO96mdNdxj9LArjy662IbNGh0wa8w6sqPLzAsVYTdLyIFYTCzLQValU0OqFDnUj9uc6WVxBzK9Ml3Bf9S8ZqaHBapot23mMrl5PjxBPXXZkgVkAAAIuSURBVF8dzf0nmYlv+tkNEJcHbyg0ufSQFK+GJkOzU9n/zFoIYU9ObldAJt17SDYCnolv7J3N/i+eiXd98adPq3qy6HVxXVod4Wq3SpdaCOHLblUadrIQwqefP6q6KcOdBE5GAAr+oFYvpiaO/6s6AyNJRgAGgIKqSqHYUUwt9ZBJdyheXW5MrY6QQdZCCL9cRUDHlnp7J+/gdo/OTvYupyZQU7iZWQjhF+0SVq8evi/Nh40eO/zQm/O/8fRCCFWWTlVxDK3PJa3MHR3bPzY28/0vb9JwUygS6+Xxm3MzczPTe3AHyZ5CkbNiX/t4NWaXVhiKalrFdm/wxlPATEwkJt644aJcTLT53vQZtQGfJf/20zcOyRd7fQZ7DtmbnWBB8MbPLP8df0c+2lezXtyeKvq+nyG8q2jUi+DP6uio14vg0b4KPeVV3Mh2+OvF93XBm7y9o/CWdlxaRbdWV7f84p8NvL0nb3tb0T9NPV5tXX3sPXny5O1bJ1unTp7sAR56bvd4W28BDY9v3/b2jNbffjz6T6urrSdXT966dXuvz3zH0H6yddV7Cz0GGpD3JIJL3TN169ZUz62TIBiPkfd2KxaHk623R1vRyVuPR3vQLeDm1hS895cC763bvVOPb0tScAthKbh9u/U2yAI0/fHtnqlGrAetcP0fr8LbgILV1tu3b3lXfzkUgGaPgr57iS3ArcV2IPUr2YJR8qZ2KHin4FcyDKOjvyiD+HdUKf4/+PmuNlW3xHgAAAAASUVORK5CYII="/>
          <p:cNvSpPr>
            <a:spLocks noChangeAspect="1" noChangeArrowheads="1"/>
          </p:cNvSpPr>
          <p:nvPr/>
        </p:nvSpPr>
        <p:spPr bwMode="auto">
          <a:xfrm>
            <a:off x="307975" y="-898525"/>
            <a:ext cx="28956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http://www.shmoop.com/images/biology/biobook_photosyn_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885492"/>
            <a:ext cx="5105400" cy="3862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477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1  Photosynthesis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16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00B050"/>
                </a:solidFill>
              </a:rPr>
              <a:t>2</a:t>
            </a:r>
            <a:r>
              <a:rPr lang="en-US" sz="4400" dirty="0" smtClean="0">
                <a:solidFill>
                  <a:srgbClr val="00B050"/>
                </a:solidFill>
              </a:rPr>
              <a:t> Photosynthesis Formula</a:t>
            </a: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(Top)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00B050"/>
                </a:solidFill>
              </a:rPr>
              <a:t>Reactants			Products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00B050"/>
                </a:solidFill>
              </a:rPr>
              <a:t>6CO</a:t>
            </a:r>
            <a:r>
              <a:rPr lang="en-US" sz="3200" b="1" baseline="-25000" dirty="0" smtClean="0">
                <a:solidFill>
                  <a:srgbClr val="00B050"/>
                </a:solidFill>
              </a:rPr>
              <a:t>2</a:t>
            </a:r>
            <a:r>
              <a:rPr lang="en-US" sz="3200" b="1" dirty="0" smtClean="0">
                <a:solidFill>
                  <a:srgbClr val="00B050"/>
                </a:solidFill>
              </a:rPr>
              <a:t> 				6O</a:t>
            </a:r>
            <a:r>
              <a:rPr lang="en-US" sz="3200" b="1" baseline="-25000" dirty="0" smtClean="0">
                <a:solidFill>
                  <a:srgbClr val="00B050"/>
                </a:solidFill>
              </a:rPr>
              <a:t>2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B050"/>
                </a:solidFill>
              </a:rPr>
              <a:t>+</a:t>
            </a:r>
            <a:r>
              <a:rPr lang="en-US" sz="3200" b="1" dirty="0" smtClean="0">
                <a:solidFill>
                  <a:srgbClr val="00B050"/>
                </a:solidFill>
              </a:rPr>
              <a:t>6H</a:t>
            </a:r>
            <a:r>
              <a:rPr lang="en-US" sz="3200" b="1" baseline="-25000" dirty="0" smtClean="0">
                <a:solidFill>
                  <a:srgbClr val="00B050"/>
                </a:solidFill>
              </a:rPr>
              <a:t>2</a:t>
            </a:r>
            <a:r>
              <a:rPr lang="en-US" sz="3200" b="1" dirty="0" smtClean="0">
                <a:solidFill>
                  <a:srgbClr val="00B050"/>
                </a:solidFill>
              </a:rPr>
              <a:t>O				+C</a:t>
            </a:r>
            <a:r>
              <a:rPr lang="en-US" sz="3200" b="1" baseline="-25000" dirty="0" smtClean="0">
                <a:solidFill>
                  <a:srgbClr val="00B050"/>
                </a:solidFill>
              </a:rPr>
              <a:t>6</a:t>
            </a:r>
            <a:r>
              <a:rPr lang="en-US" sz="3200" b="1" dirty="0" smtClean="0">
                <a:solidFill>
                  <a:srgbClr val="00B050"/>
                </a:solidFill>
              </a:rPr>
              <a:t>H</a:t>
            </a:r>
            <a:r>
              <a:rPr lang="en-US" sz="3200" b="1" baseline="-25000" dirty="0" smtClean="0">
                <a:solidFill>
                  <a:srgbClr val="00B050"/>
                </a:solidFill>
              </a:rPr>
              <a:t>12</a:t>
            </a:r>
            <a:r>
              <a:rPr lang="en-US" sz="3200" b="1" dirty="0" smtClean="0">
                <a:solidFill>
                  <a:srgbClr val="00B050"/>
                </a:solidFill>
              </a:rPr>
              <a:t>O</a:t>
            </a:r>
            <a:r>
              <a:rPr lang="en-US" sz="3200" b="1" baseline="-25000" dirty="0" smtClean="0">
                <a:solidFill>
                  <a:srgbClr val="00B050"/>
                </a:solidFill>
              </a:rPr>
              <a:t>6</a:t>
            </a:r>
            <a:r>
              <a:rPr lang="en-US" sz="3200" b="1" dirty="0" smtClean="0">
                <a:solidFill>
                  <a:srgbClr val="00B050"/>
                </a:solidFill>
              </a:rPr>
              <a:t>	</a:t>
            </a:r>
            <a:endParaRPr lang="en-US" sz="32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rgbClr val="00B050"/>
                </a:solidFill>
              </a:rPr>
              <a:t>+light (energy)</a:t>
            </a:r>
            <a:endParaRPr lang="en-US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85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00B050"/>
                </a:solidFill>
              </a:rPr>
              <a:t>2</a:t>
            </a:r>
            <a:r>
              <a:rPr lang="en-US" sz="4400" dirty="0" smtClean="0">
                <a:solidFill>
                  <a:srgbClr val="00B050"/>
                </a:solidFill>
              </a:rPr>
              <a:t> Photosynthesis Formula</a:t>
            </a: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(Bottom)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00B050"/>
                </a:solidFill>
              </a:rPr>
              <a:t>Reactants			Products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00B050"/>
                </a:solidFill>
              </a:rPr>
              <a:t>6 carbon dioxides		6 oxygens</a:t>
            </a:r>
            <a:endParaRPr lang="en-US" sz="3200" b="1" baseline="-250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00B050"/>
                </a:solidFill>
              </a:rPr>
              <a:t>+</a:t>
            </a:r>
            <a:r>
              <a:rPr lang="en-US" sz="3200" b="1" dirty="0" smtClean="0">
                <a:solidFill>
                  <a:srgbClr val="00B050"/>
                </a:solidFill>
              </a:rPr>
              <a:t>6 waters			+glucose</a:t>
            </a:r>
            <a:endParaRPr lang="en-US" sz="32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rgbClr val="00B050"/>
                </a:solidFill>
              </a:rPr>
              <a:t>+sunlight</a:t>
            </a:r>
            <a:endParaRPr lang="en-US" sz="3200" b="1" dirty="0">
              <a:solidFill>
                <a:srgbClr val="00B050"/>
              </a:solidFill>
            </a:endParaRPr>
          </a:p>
        </p:txBody>
      </p:sp>
      <p:grpSp>
        <p:nvGrpSpPr>
          <p:cNvPr id="6" name="SMARTInkShape-Group39"/>
          <p:cNvGrpSpPr/>
          <p:nvPr/>
        </p:nvGrpSpPr>
        <p:grpSpPr>
          <a:xfrm>
            <a:off x="3211834" y="2137410"/>
            <a:ext cx="3657597" cy="491491"/>
            <a:chOff x="3211834" y="2137410"/>
            <a:chExt cx="3657597" cy="491491"/>
          </a:xfrm>
        </p:grpSpPr>
        <p:sp>
          <p:nvSpPr>
            <p:cNvPr id="4" name="SMARTInkShape-138"/>
            <p:cNvSpPr/>
            <p:nvPr/>
          </p:nvSpPr>
          <p:spPr>
            <a:xfrm>
              <a:off x="3577590" y="2137410"/>
              <a:ext cx="3051811" cy="34291"/>
            </a:xfrm>
            <a:custGeom>
              <a:avLst/>
              <a:gdLst/>
              <a:ahLst/>
              <a:cxnLst/>
              <a:rect l="0" t="0" r="0" b="0"/>
              <a:pathLst>
                <a:path w="3051811" h="34291">
                  <a:moveTo>
                    <a:pt x="0" y="34290"/>
                  </a:moveTo>
                  <a:lnTo>
                    <a:pt x="56031" y="34290"/>
                  </a:lnTo>
                  <a:lnTo>
                    <a:pt x="103244" y="34290"/>
                  </a:lnTo>
                  <a:lnTo>
                    <a:pt x="159106" y="33020"/>
                  </a:lnTo>
                  <a:lnTo>
                    <a:pt x="202788" y="26435"/>
                  </a:lnTo>
                  <a:lnTo>
                    <a:pt x="249174" y="23919"/>
                  </a:lnTo>
                  <a:lnTo>
                    <a:pt x="298761" y="23174"/>
                  </a:lnTo>
                  <a:lnTo>
                    <a:pt x="346975" y="22922"/>
                  </a:lnTo>
                  <a:lnTo>
                    <a:pt x="393214" y="22878"/>
                  </a:lnTo>
                  <a:lnTo>
                    <a:pt x="447131" y="22866"/>
                  </a:lnTo>
                  <a:lnTo>
                    <a:pt x="496550" y="22861"/>
                  </a:lnTo>
                  <a:lnTo>
                    <a:pt x="551376" y="22860"/>
                  </a:lnTo>
                  <a:lnTo>
                    <a:pt x="606150" y="22860"/>
                  </a:lnTo>
                  <a:lnTo>
                    <a:pt x="653941" y="19473"/>
                  </a:lnTo>
                  <a:lnTo>
                    <a:pt x="708980" y="12489"/>
                  </a:lnTo>
                  <a:lnTo>
                    <a:pt x="759784" y="11570"/>
                  </a:lnTo>
                  <a:lnTo>
                    <a:pt x="812241" y="11449"/>
                  </a:lnTo>
                  <a:lnTo>
                    <a:pt x="868774" y="11432"/>
                  </a:lnTo>
                  <a:lnTo>
                    <a:pt x="925842" y="11430"/>
                  </a:lnTo>
                  <a:lnTo>
                    <a:pt x="982982" y="11430"/>
                  </a:lnTo>
                  <a:lnTo>
                    <a:pt x="1032275" y="10160"/>
                  </a:lnTo>
                  <a:lnTo>
                    <a:pt x="1086321" y="1589"/>
                  </a:lnTo>
                  <a:lnTo>
                    <a:pt x="1139518" y="8169"/>
                  </a:lnTo>
                  <a:lnTo>
                    <a:pt x="1188032" y="10786"/>
                  </a:lnTo>
                  <a:lnTo>
                    <a:pt x="1222806" y="7852"/>
                  </a:lnTo>
                  <a:lnTo>
                    <a:pt x="1268690" y="1551"/>
                  </a:lnTo>
                  <a:lnTo>
                    <a:pt x="1314442" y="306"/>
                  </a:lnTo>
                  <a:lnTo>
                    <a:pt x="1360168" y="61"/>
                  </a:lnTo>
                  <a:lnTo>
                    <a:pt x="1411957" y="12"/>
                  </a:lnTo>
                  <a:lnTo>
                    <a:pt x="1468104" y="2"/>
                  </a:lnTo>
                  <a:lnTo>
                    <a:pt x="1518933" y="0"/>
                  </a:lnTo>
                  <a:lnTo>
                    <a:pt x="1565662" y="0"/>
                  </a:lnTo>
                  <a:lnTo>
                    <a:pt x="1611581" y="0"/>
                  </a:lnTo>
                  <a:lnTo>
                    <a:pt x="1657340" y="0"/>
                  </a:lnTo>
                  <a:lnTo>
                    <a:pt x="1703068" y="0"/>
                  </a:lnTo>
                  <a:lnTo>
                    <a:pt x="1748790" y="0"/>
                  </a:lnTo>
                  <a:lnTo>
                    <a:pt x="1794510" y="0"/>
                  </a:lnTo>
                  <a:lnTo>
                    <a:pt x="1848273" y="0"/>
                  </a:lnTo>
                  <a:lnTo>
                    <a:pt x="1898439" y="0"/>
                  </a:lnTo>
                  <a:lnTo>
                    <a:pt x="1954669" y="0"/>
                  </a:lnTo>
                  <a:lnTo>
                    <a:pt x="2002652" y="0"/>
                  </a:lnTo>
                  <a:lnTo>
                    <a:pt x="2056446" y="0"/>
                  </a:lnTo>
                  <a:lnTo>
                    <a:pt x="2104750" y="0"/>
                  </a:lnTo>
                  <a:lnTo>
                    <a:pt x="2157098" y="0"/>
                  </a:lnTo>
                  <a:lnTo>
                    <a:pt x="2205807" y="0"/>
                  </a:lnTo>
                  <a:lnTo>
                    <a:pt x="2253442" y="0"/>
                  </a:lnTo>
                  <a:lnTo>
                    <a:pt x="2300041" y="0"/>
                  </a:lnTo>
                  <a:lnTo>
                    <a:pt x="2347069" y="0"/>
                  </a:lnTo>
                  <a:lnTo>
                    <a:pt x="2402949" y="1270"/>
                  </a:lnTo>
                  <a:lnTo>
                    <a:pt x="2457583" y="10371"/>
                  </a:lnTo>
                  <a:lnTo>
                    <a:pt x="2507928" y="11337"/>
                  </a:lnTo>
                  <a:lnTo>
                    <a:pt x="2563043" y="11422"/>
                  </a:lnTo>
                  <a:lnTo>
                    <a:pt x="2617406" y="11429"/>
                  </a:lnTo>
                  <a:lnTo>
                    <a:pt x="2668057" y="11430"/>
                  </a:lnTo>
                  <a:lnTo>
                    <a:pt x="2721934" y="11430"/>
                  </a:lnTo>
                  <a:lnTo>
                    <a:pt x="2774314" y="11430"/>
                  </a:lnTo>
                  <a:lnTo>
                    <a:pt x="2792103" y="11430"/>
                  </a:lnTo>
                  <a:lnTo>
                    <a:pt x="2837963" y="22389"/>
                  </a:lnTo>
                  <a:lnTo>
                    <a:pt x="2845854" y="19264"/>
                  </a:lnTo>
                  <a:lnTo>
                    <a:pt x="2853593" y="14912"/>
                  </a:lnTo>
                  <a:lnTo>
                    <a:pt x="2861267" y="12978"/>
                  </a:lnTo>
                  <a:lnTo>
                    <a:pt x="2865092" y="13732"/>
                  </a:lnTo>
                  <a:lnTo>
                    <a:pt x="2872727" y="17956"/>
                  </a:lnTo>
                  <a:lnTo>
                    <a:pt x="2876542" y="18321"/>
                  </a:lnTo>
                  <a:lnTo>
                    <a:pt x="2907029" y="11773"/>
                  </a:lnTo>
                  <a:lnTo>
                    <a:pt x="2960371" y="11431"/>
                  </a:lnTo>
                  <a:lnTo>
                    <a:pt x="3017380" y="11430"/>
                  </a:lnTo>
                  <a:lnTo>
                    <a:pt x="3022961" y="11430"/>
                  </a:lnTo>
                  <a:lnTo>
                    <a:pt x="3029675" y="14817"/>
                  </a:lnTo>
                  <a:lnTo>
                    <a:pt x="3039753" y="22389"/>
                  </a:lnTo>
                  <a:lnTo>
                    <a:pt x="3050167" y="22819"/>
                  </a:lnTo>
                  <a:lnTo>
                    <a:pt x="3050714" y="24102"/>
                  </a:lnTo>
                  <a:lnTo>
                    <a:pt x="3051810" y="342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139"/>
            <p:cNvSpPr/>
            <p:nvPr/>
          </p:nvSpPr>
          <p:spPr>
            <a:xfrm>
              <a:off x="3211834" y="2537462"/>
              <a:ext cx="3657597" cy="91439"/>
            </a:xfrm>
            <a:custGeom>
              <a:avLst/>
              <a:gdLst/>
              <a:ahLst/>
              <a:cxnLst/>
              <a:rect l="0" t="0" r="0" b="0"/>
              <a:pathLst>
                <a:path w="3657597" h="91439">
                  <a:moveTo>
                    <a:pt x="22856" y="68578"/>
                  </a:moveTo>
                  <a:lnTo>
                    <a:pt x="11897" y="68578"/>
                  </a:lnTo>
                  <a:lnTo>
                    <a:pt x="0" y="57152"/>
                  </a:lnTo>
                  <a:lnTo>
                    <a:pt x="54637" y="57148"/>
                  </a:lnTo>
                  <a:lnTo>
                    <a:pt x="107868" y="57148"/>
                  </a:lnTo>
                  <a:lnTo>
                    <a:pt x="160086" y="57148"/>
                  </a:lnTo>
                  <a:lnTo>
                    <a:pt x="175287" y="55878"/>
                  </a:lnTo>
                  <a:lnTo>
                    <a:pt x="228834" y="46777"/>
                  </a:lnTo>
                  <a:lnTo>
                    <a:pt x="279082" y="45811"/>
                  </a:lnTo>
                  <a:lnTo>
                    <a:pt x="335460" y="45726"/>
                  </a:lnTo>
                  <a:lnTo>
                    <a:pt x="392541" y="44449"/>
                  </a:lnTo>
                  <a:lnTo>
                    <a:pt x="446283" y="35877"/>
                  </a:lnTo>
                  <a:lnTo>
                    <a:pt x="502984" y="34497"/>
                  </a:lnTo>
                  <a:lnTo>
                    <a:pt x="558805" y="34316"/>
                  </a:lnTo>
                  <a:lnTo>
                    <a:pt x="596741" y="30907"/>
                  </a:lnTo>
                  <a:lnTo>
                    <a:pt x="653090" y="23918"/>
                  </a:lnTo>
                  <a:lnTo>
                    <a:pt x="706335" y="23067"/>
                  </a:lnTo>
                  <a:lnTo>
                    <a:pt x="753918" y="22900"/>
                  </a:lnTo>
                  <a:lnTo>
                    <a:pt x="800006" y="15011"/>
                  </a:lnTo>
                  <a:lnTo>
                    <a:pt x="845798" y="12135"/>
                  </a:lnTo>
                  <a:lnTo>
                    <a:pt x="897600" y="11568"/>
                  </a:lnTo>
                  <a:lnTo>
                    <a:pt x="947626" y="11456"/>
                  </a:lnTo>
                  <a:lnTo>
                    <a:pt x="994197" y="8047"/>
                  </a:lnTo>
                  <a:lnTo>
                    <a:pt x="1040085" y="1588"/>
                  </a:lnTo>
                  <a:lnTo>
                    <a:pt x="1087108" y="1582"/>
                  </a:lnTo>
                  <a:lnTo>
                    <a:pt x="1140611" y="9107"/>
                  </a:lnTo>
                  <a:lnTo>
                    <a:pt x="1176579" y="7354"/>
                  </a:lnTo>
                  <a:lnTo>
                    <a:pt x="1222867" y="1451"/>
                  </a:lnTo>
                  <a:lnTo>
                    <a:pt x="1268698" y="285"/>
                  </a:lnTo>
                  <a:lnTo>
                    <a:pt x="1314440" y="55"/>
                  </a:lnTo>
                  <a:lnTo>
                    <a:pt x="1360165" y="9"/>
                  </a:lnTo>
                  <a:lnTo>
                    <a:pt x="1405886" y="0"/>
                  </a:lnTo>
                  <a:lnTo>
                    <a:pt x="1451606" y="3385"/>
                  </a:lnTo>
                  <a:lnTo>
                    <a:pt x="1500901" y="10369"/>
                  </a:lnTo>
                  <a:lnTo>
                    <a:pt x="1554946" y="11289"/>
                  </a:lnTo>
                  <a:lnTo>
                    <a:pt x="1611688" y="11410"/>
                  </a:lnTo>
                  <a:lnTo>
                    <a:pt x="1660929" y="11426"/>
                  </a:lnTo>
                  <a:lnTo>
                    <a:pt x="1714968" y="11428"/>
                  </a:lnTo>
                  <a:lnTo>
                    <a:pt x="1762661" y="11428"/>
                  </a:lnTo>
                  <a:lnTo>
                    <a:pt x="1809833" y="12698"/>
                  </a:lnTo>
                  <a:lnTo>
                    <a:pt x="1857532" y="21269"/>
                  </a:lnTo>
                  <a:lnTo>
                    <a:pt x="1906193" y="22649"/>
                  </a:lnTo>
                  <a:lnTo>
                    <a:pt x="1957684" y="22839"/>
                  </a:lnTo>
                  <a:lnTo>
                    <a:pt x="2010950" y="22857"/>
                  </a:lnTo>
                  <a:lnTo>
                    <a:pt x="2060719" y="22858"/>
                  </a:lnTo>
                  <a:lnTo>
                    <a:pt x="2113834" y="22858"/>
                  </a:lnTo>
                  <a:lnTo>
                    <a:pt x="2169250" y="22858"/>
                  </a:lnTo>
                  <a:lnTo>
                    <a:pt x="2224893" y="22858"/>
                  </a:lnTo>
                  <a:lnTo>
                    <a:pt x="2278367" y="22858"/>
                  </a:lnTo>
                  <a:lnTo>
                    <a:pt x="2324095" y="24128"/>
                  </a:lnTo>
                  <a:lnTo>
                    <a:pt x="2376401" y="33229"/>
                  </a:lnTo>
                  <a:lnTo>
                    <a:pt x="2431107" y="34247"/>
                  </a:lnTo>
                  <a:lnTo>
                    <a:pt x="2484135" y="34286"/>
                  </a:lnTo>
                  <a:lnTo>
                    <a:pt x="2537458" y="34288"/>
                  </a:lnTo>
                  <a:lnTo>
                    <a:pt x="2590561" y="34288"/>
                  </a:lnTo>
                  <a:lnTo>
                    <a:pt x="2642017" y="34288"/>
                  </a:lnTo>
                  <a:lnTo>
                    <a:pt x="2694304" y="45012"/>
                  </a:lnTo>
                  <a:lnTo>
                    <a:pt x="2747329" y="45690"/>
                  </a:lnTo>
                  <a:lnTo>
                    <a:pt x="2803953" y="45717"/>
                  </a:lnTo>
                  <a:lnTo>
                    <a:pt x="2854198" y="45718"/>
                  </a:lnTo>
                  <a:lnTo>
                    <a:pt x="2907056" y="45718"/>
                  </a:lnTo>
                  <a:lnTo>
                    <a:pt x="2928625" y="46988"/>
                  </a:lnTo>
                  <a:lnTo>
                    <a:pt x="2951321" y="54765"/>
                  </a:lnTo>
                  <a:lnTo>
                    <a:pt x="3002416" y="57008"/>
                  </a:lnTo>
                  <a:lnTo>
                    <a:pt x="3055624" y="57140"/>
                  </a:lnTo>
                  <a:lnTo>
                    <a:pt x="3078479" y="58416"/>
                  </a:lnTo>
                  <a:lnTo>
                    <a:pt x="3124196" y="67519"/>
                  </a:lnTo>
                  <a:lnTo>
                    <a:pt x="3177536" y="68516"/>
                  </a:lnTo>
                  <a:lnTo>
                    <a:pt x="3215636" y="69840"/>
                  </a:lnTo>
                  <a:lnTo>
                    <a:pt x="3261356" y="78948"/>
                  </a:lnTo>
                  <a:lnTo>
                    <a:pt x="3314696" y="79946"/>
                  </a:lnTo>
                  <a:lnTo>
                    <a:pt x="3367801" y="80006"/>
                  </a:lnTo>
                  <a:lnTo>
                    <a:pt x="3417775" y="80008"/>
                  </a:lnTo>
                  <a:lnTo>
                    <a:pt x="3431629" y="81278"/>
                  </a:lnTo>
                  <a:lnTo>
                    <a:pt x="3454258" y="89055"/>
                  </a:lnTo>
                  <a:lnTo>
                    <a:pt x="3511070" y="91397"/>
                  </a:lnTo>
                  <a:lnTo>
                    <a:pt x="3563752" y="91438"/>
                  </a:lnTo>
                  <a:lnTo>
                    <a:pt x="3619914" y="91438"/>
                  </a:lnTo>
                  <a:lnTo>
                    <a:pt x="3628704" y="91438"/>
                  </a:lnTo>
                  <a:lnTo>
                    <a:pt x="3630714" y="90168"/>
                  </a:lnTo>
                  <a:lnTo>
                    <a:pt x="3632055" y="88051"/>
                  </a:lnTo>
                  <a:lnTo>
                    <a:pt x="3632949" y="85370"/>
                  </a:lnTo>
                  <a:lnTo>
                    <a:pt x="3634815" y="83583"/>
                  </a:lnTo>
                  <a:lnTo>
                    <a:pt x="3644420" y="80479"/>
                  </a:lnTo>
                  <a:lnTo>
                    <a:pt x="3657596" y="80008"/>
                  </a:lnTo>
                  <a:lnTo>
                    <a:pt x="3657596" y="89849"/>
                  </a:lnTo>
                  <a:lnTo>
                    <a:pt x="3656326" y="90379"/>
                  </a:lnTo>
                  <a:lnTo>
                    <a:pt x="3646166" y="91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774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3  Structures/Organelles	(Top)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Chlorophyll = green pigment found in thylakoids, captures sunlight for PS, converts light energy to chemical energy</a:t>
            </a:r>
          </a:p>
        </p:txBody>
      </p:sp>
    </p:spTree>
    <p:extLst>
      <p:ext uri="{BB962C8B-B14F-4D97-AF65-F5344CB8AC3E}">
        <p14:creationId xmlns:p14="http://schemas.microsoft.com/office/powerpoint/2010/main" val="417312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3  Structures/Organelles	 (Bottom)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SMARTInkShape-52"/>
          <p:cNvSpPr/>
          <p:nvPr/>
        </p:nvSpPr>
        <p:spPr>
          <a:xfrm>
            <a:off x="2424443" y="1628053"/>
            <a:ext cx="318758" cy="414637"/>
          </a:xfrm>
          <a:custGeom>
            <a:avLst/>
            <a:gdLst/>
            <a:ahLst/>
            <a:cxnLst/>
            <a:rect l="0" t="0" r="0" b="0"/>
            <a:pathLst>
              <a:path w="318758" h="414637">
                <a:moveTo>
                  <a:pt x="193027" y="40727"/>
                </a:moveTo>
                <a:lnTo>
                  <a:pt x="177317" y="23747"/>
                </a:lnTo>
                <a:lnTo>
                  <a:pt x="171015" y="12130"/>
                </a:lnTo>
                <a:lnTo>
                  <a:pt x="147155" y="591"/>
                </a:lnTo>
                <a:lnTo>
                  <a:pt x="142126" y="0"/>
                </a:lnTo>
                <a:lnTo>
                  <a:pt x="108823" y="11406"/>
                </a:lnTo>
                <a:lnTo>
                  <a:pt x="71135" y="38496"/>
                </a:lnTo>
                <a:lnTo>
                  <a:pt x="46747" y="67662"/>
                </a:lnTo>
                <a:lnTo>
                  <a:pt x="18741" y="120507"/>
                </a:lnTo>
                <a:lnTo>
                  <a:pt x="5214" y="168647"/>
                </a:lnTo>
                <a:lnTo>
                  <a:pt x="0" y="219759"/>
                </a:lnTo>
                <a:lnTo>
                  <a:pt x="2484" y="271573"/>
                </a:lnTo>
                <a:lnTo>
                  <a:pt x="14650" y="320369"/>
                </a:lnTo>
                <a:lnTo>
                  <a:pt x="34341" y="355570"/>
                </a:lnTo>
                <a:lnTo>
                  <a:pt x="59649" y="382087"/>
                </a:lnTo>
                <a:lnTo>
                  <a:pt x="91277" y="402644"/>
                </a:lnTo>
                <a:lnTo>
                  <a:pt x="121392" y="413392"/>
                </a:lnTo>
                <a:lnTo>
                  <a:pt x="140869" y="414636"/>
                </a:lnTo>
                <a:lnTo>
                  <a:pt x="180395" y="406926"/>
                </a:lnTo>
                <a:lnTo>
                  <a:pt x="223010" y="387849"/>
                </a:lnTo>
                <a:lnTo>
                  <a:pt x="272186" y="347913"/>
                </a:lnTo>
                <a:lnTo>
                  <a:pt x="318757" y="292187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SMARTInkShape-Group18"/>
          <p:cNvGrpSpPr/>
          <p:nvPr/>
        </p:nvGrpSpPr>
        <p:grpSpPr>
          <a:xfrm>
            <a:off x="2788920" y="1543050"/>
            <a:ext cx="2526031" cy="560057"/>
            <a:chOff x="2788920" y="1543050"/>
            <a:chExt cx="2526031" cy="560057"/>
          </a:xfrm>
        </p:grpSpPr>
        <p:sp>
          <p:nvSpPr>
            <p:cNvPr id="4" name="SMARTInkShape-53"/>
            <p:cNvSpPr/>
            <p:nvPr/>
          </p:nvSpPr>
          <p:spPr>
            <a:xfrm>
              <a:off x="2788920" y="1543050"/>
              <a:ext cx="240031" cy="512542"/>
            </a:xfrm>
            <a:custGeom>
              <a:avLst/>
              <a:gdLst/>
              <a:ahLst/>
              <a:cxnLst/>
              <a:rect l="0" t="0" r="0" b="0"/>
              <a:pathLst>
                <a:path w="240031" h="512542">
                  <a:moveTo>
                    <a:pt x="0" y="0"/>
                  </a:moveTo>
                  <a:lnTo>
                    <a:pt x="6068" y="12136"/>
                  </a:lnTo>
                  <a:lnTo>
                    <a:pt x="5660" y="28254"/>
                  </a:lnTo>
                  <a:lnTo>
                    <a:pt x="3786" y="49387"/>
                  </a:lnTo>
                  <a:lnTo>
                    <a:pt x="10173" y="100891"/>
                  </a:lnTo>
                  <a:lnTo>
                    <a:pt x="11182" y="156007"/>
                  </a:lnTo>
                  <a:lnTo>
                    <a:pt x="11356" y="204410"/>
                  </a:lnTo>
                  <a:lnTo>
                    <a:pt x="11397" y="244519"/>
                  </a:lnTo>
                  <a:lnTo>
                    <a:pt x="11415" y="284358"/>
                  </a:lnTo>
                  <a:lnTo>
                    <a:pt x="11426" y="332328"/>
                  </a:lnTo>
                  <a:lnTo>
                    <a:pt x="11430" y="387692"/>
                  </a:lnTo>
                  <a:lnTo>
                    <a:pt x="11430" y="444742"/>
                  </a:lnTo>
                  <a:lnTo>
                    <a:pt x="11430" y="480060"/>
                  </a:lnTo>
                  <a:lnTo>
                    <a:pt x="11430" y="425992"/>
                  </a:lnTo>
                  <a:lnTo>
                    <a:pt x="12700" y="396096"/>
                  </a:lnTo>
                  <a:lnTo>
                    <a:pt x="25540" y="342891"/>
                  </a:lnTo>
                  <a:lnTo>
                    <a:pt x="35084" y="323424"/>
                  </a:lnTo>
                  <a:lnTo>
                    <a:pt x="87633" y="266712"/>
                  </a:lnTo>
                  <a:lnTo>
                    <a:pt x="99061" y="256543"/>
                  </a:lnTo>
                  <a:lnTo>
                    <a:pt x="134777" y="242711"/>
                  </a:lnTo>
                  <a:lnTo>
                    <a:pt x="186678" y="240044"/>
                  </a:lnTo>
                  <a:lnTo>
                    <a:pt x="189222" y="241309"/>
                  </a:lnTo>
                  <a:lnTo>
                    <a:pt x="190918" y="243423"/>
                  </a:lnTo>
                  <a:lnTo>
                    <a:pt x="192049" y="246102"/>
                  </a:lnTo>
                  <a:lnTo>
                    <a:pt x="209574" y="268652"/>
                  </a:lnTo>
                  <a:lnTo>
                    <a:pt x="229159" y="323541"/>
                  </a:lnTo>
                  <a:lnTo>
                    <a:pt x="237882" y="360384"/>
                  </a:lnTo>
                  <a:lnTo>
                    <a:pt x="239606" y="409101"/>
                  </a:lnTo>
                  <a:lnTo>
                    <a:pt x="236560" y="460117"/>
                  </a:lnTo>
                  <a:lnTo>
                    <a:pt x="228641" y="512541"/>
                  </a:lnTo>
                  <a:lnTo>
                    <a:pt x="240030" y="4572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54"/>
            <p:cNvSpPr/>
            <p:nvPr/>
          </p:nvSpPr>
          <p:spPr>
            <a:xfrm>
              <a:off x="3154680" y="1554480"/>
              <a:ext cx="11431" cy="468432"/>
            </a:xfrm>
            <a:custGeom>
              <a:avLst/>
              <a:gdLst/>
              <a:ahLst/>
              <a:cxnLst/>
              <a:rect l="0" t="0" r="0" b="0"/>
              <a:pathLst>
                <a:path w="11431" h="468432">
                  <a:moveTo>
                    <a:pt x="11430" y="0"/>
                  </a:moveTo>
                  <a:lnTo>
                    <a:pt x="11430" y="54927"/>
                  </a:lnTo>
                  <a:lnTo>
                    <a:pt x="11430" y="110701"/>
                  </a:lnTo>
                  <a:lnTo>
                    <a:pt x="11430" y="162296"/>
                  </a:lnTo>
                  <a:lnTo>
                    <a:pt x="11430" y="214083"/>
                  </a:lnTo>
                  <a:lnTo>
                    <a:pt x="11430" y="263989"/>
                  </a:lnTo>
                  <a:lnTo>
                    <a:pt x="11430" y="314117"/>
                  </a:lnTo>
                  <a:lnTo>
                    <a:pt x="1059" y="368176"/>
                  </a:lnTo>
                  <a:lnTo>
                    <a:pt x="19" y="422114"/>
                  </a:lnTo>
                  <a:lnTo>
                    <a:pt x="0" y="467960"/>
                  </a:lnTo>
                  <a:lnTo>
                    <a:pt x="6068" y="468431"/>
                  </a:lnTo>
                  <a:lnTo>
                    <a:pt x="7855" y="467228"/>
                  </a:lnTo>
                  <a:lnTo>
                    <a:pt x="9047" y="465155"/>
                  </a:lnTo>
                  <a:lnTo>
                    <a:pt x="11430" y="4572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55"/>
            <p:cNvSpPr/>
            <p:nvPr/>
          </p:nvSpPr>
          <p:spPr>
            <a:xfrm>
              <a:off x="3314854" y="1783080"/>
              <a:ext cx="182681" cy="262873"/>
            </a:xfrm>
            <a:custGeom>
              <a:avLst/>
              <a:gdLst/>
              <a:ahLst/>
              <a:cxnLst/>
              <a:rect l="0" t="0" r="0" b="0"/>
              <a:pathLst>
                <a:path w="182681" h="262873">
                  <a:moveTo>
                    <a:pt x="148436" y="22860"/>
                  </a:moveTo>
                  <a:lnTo>
                    <a:pt x="126088" y="512"/>
                  </a:lnTo>
                  <a:lnTo>
                    <a:pt x="109712" y="45"/>
                  </a:lnTo>
                  <a:lnTo>
                    <a:pt x="102439" y="3407"/>
                  </a:lnTo>
                  <a:lnTo>
                    <a:pt x="83630" y="18229"/>
                  </a:lnTo>
                  <a:lnTo>
                    <a:pt x="76030" y="20802"/>
                  </a:lnTo>
                  <a:lnTo>
                    <a:pt x="68419" y="28719"/>
                  </a:lnTo>
                  <a:lnTo>
                    <a:pt x="53185" y="48430"/>
                  </a:lnTo>
                  <a:lnTo>
                    <a:pt x="31360" y="65823"/>
                  </a:lnTo>
                  <a:lnTo>
                    <a:pt x="15611" y="107107"/>
                  </a:lnTo>
                  <a:lnTo>
                    <a:pt x="11290" y="128397"/>
                  </a:lnTo>
                  <a:lnTo>
                    <a:pt x="3801" y="144582"/>
                  </a:lnTo>
                  <a:lnTo>
                    <a:pt x="0" y="196003"/>
                  </a:lnTo>
                  <a:lnTo>
                    <a:pt x="11496" y="235037"/>
                  </a:lnTo>
                  <a:lnTo>
                    <a:pt x="27047" y="255114"/>
                  </a:lnTo>
                  <a:lnTo>
                    <a:pt x="37758" y="259434"/>
                  </a:lnTo>
                  <a:lnTo>
                    <a:pt x="89598" y="262830"/>
                  </a:lnTo>
                  <a:lnTo>
                    <a:pt x="104897" y="262872"/>
                  </a:lnTo>
                  <a:lnTo>
                    <a:pt x="113422" y="259496"/>
                  </a:lnTo>
                  <a:lnTo>
                    <a:pt x="140774" y="236021"/>
                  </a:lnTo>
                  <a:lnTo>
                    <a:pt x="163672" y="197434"/>
                  </a:lnTo>
                  <a:lnTo>
                    <a:pt x="180045" y="147857"/>
                  </a:lnTo>
                  <a:lnTo>
                    <a:pt x="182657" y="94101"/>
                  </a:lnTo>
                  <a:lnTo>
                    <a:pt x="182680" y="89404"/>
                  </a:lnTo>
                  <a:lnTo>
                    <a:pt x="181425" y="86273"/>
                  </a:lnTo>
                  <a:lnTo>
                    <a:pt x="179319" y="84185"/>
                  </a:lnTo>
                  <a:lnTo>
                    <a:pt x="176645" y="82794"/>
                  </a:lnTo>
                  <a:lnTo>
                    <a:pt x="174862" y="80596"/>
                  </a:lnTo>
                  <a:lnTo>
                    <a:pt x="168614" y="67943"/>
                  </a:lnTo>
                  <a:lnTo>
                    <a:pt x="141741" y="37779"/>
                  </a:lnTo>
                  <a:lnTo>
                    <a:pt x="134555" y="22797"/>
                  </a:lnTo>
                  <a:lnTo>
                    <a:pt x="127349" y="13675"/>
                  </a:lnTo>
                  <a:lnTo>
                    <a:pt x="12557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56"/>
            <p:cNvSpPr/>
            <p:nvPr/>
          </p:nvSpPr>
          <p:spPr>
            <a:xfrm>
              <a:off x="3577590" y="1742340"/>
              <a:ext cx="240031" cy="257911"/>
            </a:xfrm>
            <a:custGeom>
              <a:avLst/>
              <a:gdLst/>
              <a:ahLst/>
              <a:cxnLst/>
              <a:rect l="0" t="0" r="0" b="0"/>
              <a:pathLst>
                <a:path w="240031" h="257911">
                  <a:moveTo>
                    <a:pt x="0" y="52170"/>
                  </a:moveTo>
                  <a:lnTo>
                    <a:pt x="6068" y="58238"/>
                  </a:lnTo>
                  <a:lnTo>
                    <a:pt x="9047" y="64604"/>
                  </a:lnTo>
                  <a:lnTo>
                    <a:pt x="12386" y="82782"/>
                  </a:lnTo>
                  <a:lnTo>
                    <a:pt x="19192" y="95389"/>
                  </a:lnTo>
                  <a:lnTo>
                    <a:pt x="24102" y="152407"/>
                  </a:lnTo>
                  <a:lnTo>
                    <a:pt x="31901" y="178885"/>
                  </a:lnTo>
                  <a:lnTo>
                    <a:pt x="34272" y="234970"/>
                  </a:lnTo>
                  <a:lnTo>
                    <a:pt x="34290" y="257910"/>
                  </a:lnTo>
                  <a:lnTo>
                    <a:pt x="34290" y="202724"/>
                  </a:lnTo>
                  <a:lnTo>
                    <a:pt x="45931" y="151122"/>
                  </a:lnTo>
                  <a:lnTo>
                    <a:pt x="59769" y="97884"/>
                  </a:lnTo>
                  <a:lnTo>
                    <a:pt x="69356" y="78415"/>
                  </a:lnTo>
                  <a:lnTo>
                    <a:pt x="89002" y="48571"/>
                  </a:lnTo>
                  <a:lnTo>
                    <a:pt x="129073" y="14227"/>
                  </a:lnTo>
                  <a:lnTo>
                    <a:pt x="140340" y="9906"/>
                  </a:lnTo>
                  <a:lnTo>
                    <a:pt x="166554" y="5635"/>
                  </a:lnTo>
                  <a:lnTo>
                    <a:pt x="174777" y="585"/>
                  </a:lnTo>
                  <a:lnTo>
                    <a:pt x="180018" y="0"/>
                  </a:lnTo>
                  <a:lnTo>
                    <a:pt x="220497" y="6124"/>
                  </a:lnTo>
                  <a:lnTo>
                    <a:pt x="223198" y="7503"/>
                  </a:lnTo>
                  <a:lnTo>
                    <a:pt x="224998" y="9692"/>
                  </a:lnTo>
                  <a:lnTo>
                    <a:pt x="226199" y="12421"/>
                  </a:lnTo>
                  <a:lnTo>
                    <a:pt x="228269" y="14241"/>
                  </a:lnTo>
                  <a:lnTo>
                    <a:pt x="240030" y="178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57"/>
            <p:cNvSpPr/>
            <p:nvPr/>
          </p:nvSpPr>
          <p:spPr>
            <a:xfrm>
              <a:off x="3795248" y="1748790"/>
              <a:ext cx="226326" cy="226855"/>
            </a:xfrm>
            <a:custGeom>
              <a:avLst/>
              <a:gdLst/>
              <a:ahLst/>
              <a:cxnLst/>
              <a:rect l="0" t="0" r="0" b="0"/>
              <a:pathLst>
                <a:path w="226326" h="226855">
                  <a:moveTo>
                    <a:pt x="148102" y="11430"/>
                  </a:moveTo>
                  <a:lnTo>
                    <a:pt x="98428" y="11430"/>
                  </a:lnTo>
                  <a:lnTo>
                    <a:pt x="90888" y="14817"/>
                  </a:lnTo>
                  <a:lnTo>
                    <a:pt x="83303" y="19285"/>
                  </a:lnTo>
                  <a:lnTo>
                    <a:pt x="68087" y="22154"/>
                  </a:lnTo>
                  <a:lnTo>
                    <a:pt x="64278" y="22389"/>
                  </a:lnTo>
                  <a:lnTo>
                    <a:pt x="56660" y="26037"/>
                  </a:lnTo>
                  <a:lnTo>
                    <a:pt x="49041" y="30622"/>
                  </a:lnTo>
                  <a:lnTo>
                    <a:pt x="37612" y="34473"/>
                  </a:lnTo>
                  <a:lnTo>
                    <a:pt x="18562" y="50056"/>
                  </a:lnTo>
                  <a:lnTo>
                    <a:pt x="14329" y="60770"/>
                  </a:lnTo>
                  <a:lnTo>
                    <a:pt x="10118" y="86602"/>
                  </a:lnTo>
                  <a:lnTo>
                    <a:pt x="3219" y="100025"/>
                  </a:lnTo>
                  <a:lnTo>
                    <a:pt x="0" y="127911"/>
                  </a:lnTo>
                  <a:lnTo>
                    <a:pt x="3116" y="136436"/>
                  </a:lnTo>
                  <a:lnTo>
                    <a:pt x="5724" y="140487"/>
                  </a:lnTo>
                  <a:lnTo>
                    <a:pt x="9396" y="158325"/>
                  </a:lnTo>
                  <a:lnTo>
                    <a:pt x="10484" y="173629"/>
                  </a:lnTo>
                  <a:lnTo>
                    <a:pt x="14125" y="182155"/>
                  </a:lnTo>
                  <a:lnTo>
                    <a:pt x="26811" y="197977"/>
                  </a:lnTo>
                  <a:lnTo>
                    <a:pt x="34081" y="202290"/>
                  </a:lnTo>
                  <a:lnTo>
                    <a:pt x="41546" y="205476"/>
                  </a:lnTo>
                  <a:lnTo>
                    <a:pt x="52889" y="213141"/>
                  </a:lnTo>
                  <a:lnTo>
                    <a:pt x="64293" y="217246"/>
                  </a:lnTo>
                  <a:lnTo>
                    <a:pt x="75715" y="224671"/>
                  </a:lnTo>
                  <a:lnTo>
                    <a:pt x="83333" y="226854"/>
                  </a:lnTo>
                  <a:lnTo>
                    <a:pt x="87143" y="226166"/>
                  </a:lnTo>
                  <a:lnTo>
                    <a:pt x="99842" y="220400"/>
                  </a:lnTo>
                  <a:lnTo>
                    <a:pt x="131803" y="216183"/>
                  </a:lnTo>
                  <a:lnTo>
                    <a:pt x="147893" y="204793"/>
                  </a:lnTo>
                  <a:lnTo>
                    <a:pt x="167124" y="185295"/>
                  </a:lnTo>
                  <a:lnTo>
                    <a:pt x="201441" y="129640"/>
                  </a:lnTo>
                  <a:lnTo>
                    <a:pt x="211602" y="109391"/>
                  </a:lnTo>
                  <a:lnTo>
                    <a:pt x="219065" y="83180"/>
                  </a:lnTo>
                  <a:lnTo>
                    <a:pt x="226325" y="71464"/>
                  </a:lnTo>
                  <a:lnTo>
                    <a:pt x="225651" y="69233"/>
                  </a:lnTo>
                  <a:lnTo>
                    <a:pt x="219904" y="60024"/>
                  </a:lnTo>
                  <a:lnTo>
                    <a:pt x="217318" y="45535"/>
                  </a:lnTo>
                  <a:lnTo>
                    <a:pt x="217106" y="41787"/>
                  </a:lnTo>
                  <a:lnTo>
                    <a:pt x="215695" y="39288"/>
                  </a:lnTo>
                  <a:lnTo>
                    <a:pt x="213484" y="37622"/>
                  </a:lnTo>
                  <a:lnTo>
                    <a:pt x="210740" y="36511"/>
                  </a:lnTo>
                  <a:lnTo>
                    <a:pt x="208911" y="34501"/>
                  </a:lnTo>
                  <a:lnTo>
                    <a:pt x="202588" y="22149"/>
                  </a:lnTo>
                  <a:lnTo>
                    <a:pt x="188267" y="5990"/>
                  </a:lnTo>
                  <a:lnTo>
                    <a:pt x="181617" y="2662"/>
                  </a:lnTo>
                  <a:lnTo>
                    <a:pt x="159464" y="234"/>
                  </a:lnTo>
                  <a:lnTo>
                    <a:pt x="13667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58"/>
            <p:cNvSpPr/>
            <p:nvPr/>
          </p:nvSpPr>
          <p:spPr>
            <a:xfrm>
              <a:off x="4103370" y="1748808"/>
              <a:ext cx="273778" cy="354299"/>
            </a:xfrm>
            <a:custGeom>
              <a:avLst/>
              <a:gdLst/>
              <a:ahLst/>
              <a:cxnLst/>
              <a:rect l="0" t="0" r="0" b="0"/>
              <a:pathLst>
                <a:path w="273778" h="354299">
                  <a:moveTo>
                    <a:pt x="80010" y="45702"/>
                  </a:moveTo>
                  <a:lnTo>
                    <a:pt x="80010" y="61611"/>
                  </a:lnTo>
                  <a:lnTo>
                    <a:pt x="76623" y="68859"/>
                  </a:lnTo>
                  <a:lnTo>
                    <a:pt x="72155" y="76314"/>
                  </a:lnTo>
                  <a:lnTo>
                    <a:pt x="69639" y="88921"/>
                  </a:lnTo>
                  <a:lnTo>
                    <a:pt x="68598" y="140320"/>
                  </a:lnTo>
                  <a:lnTo>
                    <a:pt x="68581" y="190668"/>
                  </a:lnTo>
                  <a:lnTo>
                    <a:pt x="68580" y="246059"/>
                  </a:lnTo>
                  <a:lnTo>
                    <a:pt x="68580" y="302871"/>
                  </a:lnTo>
                  <a:lnTo>
                    <a:pt x="68580" y="354298"/>
                  </a:lnTo>
                  <a:lnTo>
                    <a:pt x="67310" y="338860"/>
                  </a:lnTo>
                  <a:lnTo>
                    <a:pt x="56147" y="289970"/>
                  </a:lnTo>
                  <a:lnTo>
                    <a:pt x="48810" y="244654"/>
                  </a:lnTo>
                  <a:lnTo>
                    <a:pt x="46330" y="195209"/>
                  </a:lnTo>
                  <a:lnTo>
                    <a:pt x="45774" y="141701"/>
                  </a:lnTo>
                  <a:lnTo>
                    <a:pt x="49130" y="129432"/>
                  </a:lnTo>
                  <a:lnTo>
                    <a:pt x="53586" y="118475"/>
                  </a:lnTo>
                  <a:lnTo>
                    <a:pt x="63079" y="70650"/>
                  </a:lnTo>
                  <a:lnTo>
                    <a:pt x="76902" y="46479"/>
                  </a:lnTo>
                  <a:lnTo>
                    <a:pt x="79899" y="38427"/>
                  </a:lnTo>
                  <a:lnTo>
                    <a:pt x="106824" y="7615"/>
                  </a:lnTo>
                  <a:lnTo>
                    <a:pt x="114364" y="3375"/>
                  </a:lnTo>
                  <a:lnTo>
                    <a:pt x="129136" y="987"/>
                  </a:lnTo>
                  <a:lnTo>
                    <a:pt x="184962" y="0"/>
                  </a:lnTo>
                  <a:lnTo>
                    <a:pt x="203676" y="6055"/>
                  </a:lnTo>
                  <a:lnTo>
                    <a:pt x="224900" y="20749"/>
                  </a:lnTo>
                  <a:lnTo>
                    <a:pt x="253528" y="47982"/>
                  </a:lnTo>
                  <a:lnTo>
                    <a:pt x="258730" y="59839"/>
                  </a:lnTo>
                  <a:lnTo>
                    <a:pt x="262311" y="72305"/>
                  </a:lnTo>
                  <a:lnTo>
                    <a:pt x="271571" y="90656"/>
                  </a:lnTo>
                  <a:lnTo>
                    <a:pt x="273777" y="106511"/>
                  </a:lnTo>
                  <a:lnTo>
                    <a:pt x="270692" y="114215"/>
                  </a:lnTo>
                  <a:lnTo>
                    <a:pt x="266357" y="121872"/>
                  </a:lnTo>
                  <a:lnTo>
                    <a:pt x="264431" y="129509"/>
                  </a:lnTo>
                  <a:lnTo>
                    <a:pt x="261378" y="132053"/>
                  </a:lnTo>
                  <a:lnTo>
                    <a:pt x="241613" y="139523"/>
                  </a:lnTo>
                  <a:lnTo>
                    <a:pt x="219918" y="155235"/>
                  </a:lnTo>
                  <a:lnTo>
                    <a:pt x="196734" y="162447"/>
                  </a:lnTo>
                  <a:lnTo>
                    <a:pt x="192116" y="165442"/>
                  </a:lnTo>
                  <a:lnTo>
                    <a:pt x="173481" y="169657"/>
                  </a:lnTo>
                  <a:lnTo>
                    <a:pt x="120546" y="171328"/>
                  </a:lnTo>
                  <a:lnTo>
                    <a:pt x="67090" y="170153"/>
                  </a:lnTo>
                  <a:lnTo>
                    <a:pt x="43544" y="162383"/>
                  </a:lnTo>
                  <a:lnTo>
                    <a:pt x="30783" y="159790"/>
                  </a:lnTo>
                  <a:lnTo>
                    <a:pt x="12242" y="151164"/>
                  </a:lnTo>
                  <a:lnTo>
                    <a:pt x="8162" y="150300"/>
                  </a:lnTo>
                  <a:lnTo>
                    <a:pt x="5441" y="148454"/>
                  </a:lnTo>
                  <a:lnTo>
                    <a:pt x="3627" y="145953"/>
                  </a:lnTo>
                  <a:lnTo>
                    <a:pt x="1612" y="139788"/>
                  </a:lnTo>
                  <a:lnTo>
                    <a:pt x="0" y="1257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59"/>
            <p:cNvSpPr/>
            <p:nvPr/>
          </p:nvSpPr>
          <p:spPr>
            <a:xfrm>
              <a:off x="4446312" y="1543050"/>
              <a:ext cx="34249" cy="388463"/>
            </a:xfrm>
            <a:custGeom>
              <a:avLst/>
              <a:gdLst/>
              <a:ahLst/>
              <a:cxnLst/>
              <a:rect l="0" t="0" r="0" b="0"/>
              <a:pathLst>
                <a:path w="34249" h="388463">
                  <a:moveTo>
                    <a:pt x="34248" y="0"/>
                  </a:moveTo>
                  <a:lnTo>
                    <a:pt x="34248" y="36709"/>
                  </a:lnTo>
                  <a:lnTo>
                    <a:pt x="23524" y="91683"/>
                  </a:lnTo>
                  <a:lnTo>
                    <a:pt x="22859" y="144794"/>
                  </a:lnTo>
                  <a:lnTo>
                    <a:pt x="12450" y="198121"/>
                  </a:lnTo>
                  <a:lnTo>
                    <a:pt x="11481" y="250425"/>
                  </a:lnTo>
                  <a:lnTo>
                    <a:pt x="11391" y="305131"/>
                  </a:lnTo>
                  <a:lnTo>
                    <a:pt x="10119" y="327490"/>
                  </a:lnTo>
                  <a:lnTo>
                    <a:pt x="1017" y="360764"/>
                  </a:lnTo>
                  <a:lnTo>
                    <a:pt x="0" y="382543"/>
                  </a:lnTo>
                  <a:lnTo>
                    <a:pt x="1255" y="384568"/>
                  </a:lnTo>
                  <a:lnTo>
                    <a:pt x="3363" y="385919"/>
                  </a:lnTo>
                  <a:lnTo>
                    <a:pt x="10918" y="388462"/>
                  </a:lnTo>
                  <a:lnTo>
                    <a:pt x="11388" y="3771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60"/>
            <p:cNvSpPr/>
            <p:nvPr/>
          </p:nvSpPr>
          <p:spPr>
            <a:xfrm>
              <a:off x="4574462" y="1685094"/>
              <a:ext cx="294719" cy="278608"/>
            </a:xfrm>
            <a:custGeom>
              <a:avLst/>
              <a:gdLst/>
              <a:ahLst/>
              <a:cxnLst/>
              <a:rect l="0" t="0" r="0" b="0"/>
              <a:pathLst>
                <a:path w="294719" h="278608">
                  <a:moveTo>
                    <a:pt x="203278" y="75126"/>
                  </a:moveTo>
                  <a:lnTo>
                    <a:pt x="203278" y="69058"/>
                  </a:lnTo>
                  <a:lnTo>
                    <a:pt x="202008" y="67271"/>
                  </a:lnTo>
                  <a:lnTo>
                    <a:pt x="199892" y="66079"/>
                  </a:lnTo>
                  <a:lnTo>
                    <a:pt x="197210" y="65285"/>
                  </a:lnTo>
                  <a:lnTo>
                    <a:pt x="195423" y="63485"/>
                  </a:lnTo>
                  <a:lnTo>
                    <a:pt x="193437" y="58099"/>
                  </a:lnTo>
                  <a:lnTo>
                    <a:pt x="190892" y="44293"/>
                  </a:lnTo>
                  <a:lnTo>
                    <a:pt x="172380" y="21755"/>
                  </a:lnTo>
                  <a:lnTo>
                    <a:pt x="159761" y="8800"/>
                  </a:lnTo>
                  <a:lnTo>
                    <a:pt x="155150" y="7548"/>
                  </a:lnTo>
                  <a:lnTo>
                    <a:pt x="141842" y="6744"/>
                  </a:lnTo>
                  <a:lnTo>
                    <a:pt x="134487" y="3247"/>
                  </a:lnTo>
                  <a:lnTo>
                    <a:pt x="130747" y="537"/>
                  </a:lnTo>
                  <a:lnTo>
                    <a:pt x="125714" y="0"/>
                  </a:lnTo>
                  <a:lnTo>
                    <a:pt x="93839" y="7074"/>
                  </a:lnTo>
                  <a:lnTo>
                    <a:pt x="52508" y="33385"/>
                  </a:lnTo>
                  <a:lnTo>
                    <a:pt x="24303" y="72807"/>
                  </a:lnTo>
                  <a:lnTo>
                    <a:pt x="14076" y="99415"/>
                  </a:lnTo>
                  <a:lnTo>
                    <a:pt x="220" y="154997"/>
                  </a:lnTo>
                  <a:lnTo>
                    <a:pt x="0" y="169044"/>
                  </a:lnTo>
                  <a:lnTo>
                    <a:pt x="17810" y="216197"/>
                  </a:lnTo>
                  <a:lnTo>
                    <a:pt x="29731" y="232400"/>
                  </a:lnTo>
                  <a:lnTo>
                    <a:pt x="53032" y="238171"/>
                  </a:lnTo>
                  <a:lnTo>
                    <a:pt x="57394" y="240973"/>
                  </a:lnTo>
                  <a:lnTo>
                    <a:pt x="61572" y="241571"/>
                  </a:lnTo>
                  <a:lnTo>
                    <a:pt x="65628" y="240699"/>
                  </a:lnTo>
                  <a:lnTo>
                    <a:pt x="73520" y="237614"/>
                  </a:lnTo>
                  <a:lnTo>
                    <a:pt x="85103" y="234607"/>
                  </a:lnTo>
                  <a:lnTo>
                    <a:pt x="125487" y="208306"/>
                  </a:lnTo>
                  <a:lnTo>
                    <a:pt x="166542" y="154832"/>
                  </a:lnTo>
                  <a:lnTo>
                    <a:pt x="195515" y="101778"/>
                  </a:lnTo>
                  <a:lnTo>
                    <a:pt x="226135" y="63700"/>
                  </a:lnTo>
                  <a:lnTo>
                    <a:pt x="226136" y="63698"/>
                  </a:lnTo>
                  <a:lnTo>
                    <a:pt x="220070" y="69764"/>
                  </a:lnTo>
                  <a:lnTo>
                    <a:pt x="217091" y="76130"/>
                  </a:lnTo>
                  <a:lnTo>
                    <a:pt x="204908" y="129152"/>
                  </a:lnTo>
                  <a:lnTo>
                    <a:pt x="203373" y="181846"/>
                  </a:lnTo>
                  <a:lnTo>
                    <a:pt x="203282" y="226859"/>
                  </a:lnTo>
                  <a:lnTo>
                    <a:pt x="206666" y="234849"/>
                  </a:lnTo>
                  <a:lnTo>
                    <a:pt x="223049" y="257980"/>
                  </a:lnTo>
                  <a:lnTo>
                    <a:pt x="226035" y="265614"/>
                  </a:lnTo>
                  <a:lnTo>
                    <a:pt x="231595" y="273241"/>
                  </a:lnTo>
                  <a:lnTo>
                    <a:pt x="238300" y="277477"/>
                  </a:lnTo>
                  <a:lnTo>
                    <a:pt x="241866" y="278607"/>
                  </a:lnTo>
                  <a:lnTo>
                    <a:pt x="245514" y="278090"/>
                  </a:lnTo>
                  <a:lnTo>
                    <a:pt x="260492" y="271522"/>
                  </a:lnTo>
                  <a:lnTo>
                    <a:pt x="264281" y="270827"/>
                  </a:lnTo>
                  <a:lnTo>
                    <a:pt x="275681" y="263780"/>
                  </a:lnTo>
                  <a:lnTo>
                    <a:pt x="294718" y="2351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61"/>
            <p:cNvSpPr/>
            <p:nvPr/>
          </p:nvSpPr>
          <p:spPr>
            <a:xfrm>
              <a:off x="4892040" y="1703083"/>
              <a:ext cx="169799" cy="251429"/>
            </a:xfrm>
            <a:custGeom>
              <a:avLst/>
              <a:gdLst/>
              <a:ahLst/>
              <a:cxnLst/>
              <a:rect l="0" t="0" r="0" b="0"/>
              <a:pathLst>
                <a:path w="169799" h="251429">
                  <a:moveTo>
                    <a:pt x="125730" y="34277"/>
                  </a:moveTo>
                  <a:lnTo>
                    <a:pt x="115888" y="24436"/>
                  </a:lnTo>
                  <a:lnTo>
                    <a:pt x="114439" y="13145"/>
                  </a:lnTo>
                  <a:lnTo>
                    <a:pt x="113123" y="12569"/>
                  </a:lnTo>
                  <a:lnTo>
                    <a:pt x="108273" y="11929"/>
                  </a:lnTo>
                  <a:lnTo>
                    <a:pt x="106472" y="10488"/>
                  </a:lnTo>
                  <a:lnTo>
                    <a:pt x="103345" y="1621"/>
                  </a:lnTo>
                  <a:lnTo>
                    <a:pt x="99694" y="713"/>
                  </a:lnTo>
                  <a:lnTo>
                    <a:pt x="58647" y="0"/>
                  </a:lnTo>
                  <a:lnTo>
                    <a:pt x="48079" y="3379"/>
                  </a:lnTo>
                  <a:lnTo>
                    <a:pt x="39149" y="7845"/>
                  </a:lnTo>
                  <a:lnTo>
                    <a:pt x="26981" y="11628"/>
                  </a:lnTo>
                  <a:lnTo>
                    <a:pt x="15332" y="18959"/>
                  </a:lnTo>
                  <a:lnTo>
                    <a:pt x="7661" y="21119"/>
                  </a:lnTo>
                  <a:lnTo>
                    <a:pt x="5107" y="22965"/>
                  </a:lnTo>
                  <a:lnTo>
                    <a:pt x="3405" y="25466"/>
                  </a:lnTo>
                  <a:lnTo>
                    <a:pt x="672" y="32536"/>
                  </a:lnTo>
                  <a:lnTo>
                    <a:pt x="59" y="43965"/>
                  </a:lnTo>
                  <a:lnTo>
                    <a:pt x="7867" y="54488"/>
                  </a:lnTo>
                  <a:lnTo>
                    <a:pt x="11644" y="65101"/>
                  </a:lnTo>
                  <a:lnTo>
                    <a:pt x="17029" y="72530"/>
                  </a:lnTo>
                  <a:lnTo>
                    <a:pt x="72342" y="110480"/>
                  </a:lnTo>
                  <a:lnTo>
                    <a:pt x="128616" y="162993"/>
                  </a:lnTo>
                  <a:lnTo>
                    <a:pt x="154525" y="190080"/>
                  </a:lnTo>
                  <a:lnTo>
                    <a:pt x="157577" y="197926"/>
                  </a:lnTo>
                  <a:lnTo>
                    <a:pt x="159297" y="209483"/>
                  </a:lnTo>
                  <a:lnTo>
                    <a:pt x="160807" y="212041"/>
                  </a:lnTo>
                  <a:lnTo>
                    <a:pt x="163085" y="213747"/>
                  </a:lnTo>
                  <a:lnTo>
                    <a:pt x="165873" y="214883"/>
                  </a:lnTo>
                  <a:lnTo>
                    <a:pt x="167732" y="216911"/>
                  </a:lnTo>
                  <a:lnTo>
                    <a:pt x="169798" y="222551"/>
                  </a:lnTo>
                  <a:lnTo>
                    <a:pt x="169078" y="224563"/>
                  </a:lnTo>
                  <a:lnTo>
                    <a:pt x="167329" y="225904"/>
                  </a:lnTo>
                  <a:lnTo>
                    <a:pt x="164892" y="226799"/>
                  </a:lnTo>
                  <a:lnTo>
                    <a:pt x="163268" y="228665"/>
                  </a:lnTo>
                  <a:lnTo>
                    <a:pt x="160448" y="238271"/>
                  </a:lnTo>
                  <a:lnTo>
                    <a:pt x="156823" y="239241"/>
                  </a:lnTo>
                  <a:lnTo>
                    <a:pt x="154079" y="239500"/>
                  </a:lnTo>
                  <a:lnTo>
                    <a:pt x="147642" y="243174"/>
                  </a:lnTo>
                  <a:lnTo>
                    <a:pt x="140549" y="247770"/>
                  </a:lnTo>
                  <a:lnTo>
                    <a:pt x="129415" y="250357"/>
                  </a:lnTo>
                  <a:lnTo>
                    <a:pt x="79004" y="251428"/>
                  </a:lnTo>
                  <a:lnTo>
                    <a:pt x="65593" y="250169"/>
                  </a:lnTo>
                  <a:lnTo>
                    <a:pt x="34561" y="237336"/>
                  </a:lnTo>
                  <a:lnTo>
                    <a:pt x="3862" y="219258"/>
                  </a:lnTo>
                  <a:lnTo>
                    <a:pt x="2575" y="217288"/>
                  </a:lnTo>
                  <a:lnTo>
                    <a:pt x="763" y="208447"/>
                  </a:lnTo>
                  <a:lnTo>
                    <a:pt x="0" y="194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62"/>
            <p:cNvSpPr/>
            <p:nvPr/>
          </p:nvSpPr>
          <p:spPr>
            <a:xfrm>
              <a:off x="5143500" y="1554480"/>
              <a:ext cx="11431" cy="411463"/>
            </a:xfrm>
            <a:custGeom>
              <a:avLst/>
              <a:gdLst/>
              <a:ahLst/>
              <a:cxnLst/>
              <a:rect l="0" t="0" r="0" b="0"/>
              <a:pathLst>
                <a:path w="11431" h="411463">
                  <a:moveTo>
                    <a:pt x="11430" y="0"/>
                  </a:moveTo>
                  <a:lnTo>
                    <a:pt x="11430" y="50108"/>
                  </a:lnTo>
                  <a:lnTo>
                    <a:pt x="10160" y="72561"/>
                  </a:lnTo>
                  <a:lnTo>
                    <a:pt x="4845" y="95301"/>
                  </a:lnTo>
                  <a:lnTo>
                    <a:pt x="10312" y="127289"/>
                  </a:lnTo>
                  <a:lnTo>
                    <a:pt x="664" y="183089"/>
                  </a:lnTo>
                  <a:lnTo>
                    <a:pt x="58" y="237665"/>
                  </a:lnTo>
                  <a:lnTo>
                    <a:pt x="3" y="293232"/>
                  </a:lnTo>
                  <a:lnTo>
                    <a:pt x="0" y="345278"/>
                  </a:lnTo>
                  <a:lnTo>
                    <a:pt x="0" y="399980"/>
                  </a:lnTo>
                  <a:lnTo>
                    <a:pt x="0" y="403814"/>
                  </a:lnTo>
                  <a:lnTo>
                    <a:pt x="1270" y="406369"/>
                  </a:lnTo>
                  <a:lnTo>
                    <a:pt x="3387" y="408073"/>
                  </a:lnTo>
                  <a:lnTo>
                    <a:pt x="11389" y="411462"/>
                  </a:lnTo>
                  <a:lnTo>
                    <a:pt x="0" y="4000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63"/>
            <p:cNvSpPr/>
            <p:nvPr/>
          </p:nvSpPr>
          <p:spPr>
            <a:xfrm>
              <a:off x="5040630" y="1783080"/>
              <a:ext cx="274321" cy="45721"/>
            </a:xfrm>
            <a:custGeom>
              <a:avLst/>
              <a:gdLst/>
              <a:ahLst/>
              <a:cxnLst/>
              <a:rect l="0" t="0" r="0" b="0"/>
              <a:pathLst>
                <a:path w="274321" h="45721">
                  <a:moveTo>
                    <a:pt x="0" y="45720"/>
                  </a:moveTo>
                  <a:lnTo>
                    <a:pt x="15909" y="45720"/>
                  </a:lnTo>
                  <a:lnTo>
                    <a:pt x="72290" y="31610"/>
                  </a:lnTo>
                  <a:lnTo>
                    <a:pt x="117094" y="24012"/>
                  </a:lnTo>
                  <a:lnTo>
                    <a:pt x="171596" y="15106"/>
                  </a:lnTo>
                  <a:lnTo>
                    <a:pt x="228513" y="3898"/>
                  </a:lnTo>
                  <a:lnTo>
                    <a:pt x="27432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SMARTInkShape-64"/>
          <p:cNvSpPr/>
          <p:nvPr/>
        </p:nvSpPr>
        <p:spPr>
          <a:xfrm>
            <a:off x="2274572" y="2194560"/>
            <a:ext cx="4023346" cy="3824204"/>
          </a:xfrm>
          <a:custGeom>
            <a:avLst/>
            <a:gdLst/>
            <a:ahLst/>
            <a:cxnLst/>
            <a:rect l="0" t="0" r="0" b="0"/>
            <a:pathLst>
              <a:path w="4023346" h="3824204">
                <a:moveTo>
                  <a:pt x="1314448" y="91440"/>
                </a:moveTo>
                <a:lnTo>
                  <a:pt x="1314448" y="85372"/>
                </a:lnTo>
                <a:lnTo>
                  <a:pt x="1313178" y="83585"/>
                </a:lnTo>
                <a:lnTo>
                  <a:pt x="1311061" y="82393"/>
                </a:lnTo>
                <a:lnTo>
                  <a:pt x="1302807" y="80324"/>
                </a:lnTo>
                <a:lnTo>
                  <a:pt x="1297421" y="80150"/>
                </a:lnTo>
                <a:lnTo>
                  <a:pt x="1290794" y="76685"/>
                </a:lnTo>
                <a:lnTo>
                  <a:pt x="1282259" y="70181"/>
                </a:lnTo>
                <a:lnTo>
                  <a:pt x="1270502" y="68721"/>
                </a:lnTo>
                <a:lnTo>
                  <a:pt x="1215379" y="68580"/>
                </a:lnTo>
                <a:lnTo>
                  <a:pt x="1161813" y="69850"/>
                </a:lnTo>
                <a:lnTo>
                  <a:pt x="1140318" y="77627"/>
                </a:lnTo>
                <a:lnTo>
                  <a:pt x="1127837" y="80221"/>
                </a:lnTo>
                <a:lnTo>
                  <a:pt x="1092304" y="98143"/>
                </a:lnTo>
                <a:lnTo>
                  <a:pt x="1071533" y="102740"/>
                </a:lnTo>
                <a:lnTo>
                  <a:pt x="1020594" y="129684"/>
                </a:lnTo>
                <a:lnTo>
                  <a:pt x="990502" y="138223"/>
                </a:lnTo>
                <a:lnTo>
                  <a:pt x="939475" y="174930"/>
                </a:lnTo>
                <a:lnTo>
                  <a:pt x="887635" y="209766"/>
                </a:lnTo>
                <a:lnTo>
                  <a:pt x="834383" y="252253"/>
                </a:lnTo>
                <a:lnTo>
                  <a:pt x="781048" y="304846"/>
                </a:lnTo>
                <a:lnTo>
                  <a:pt x="726438" y="349042"/>
                </a:lnTo>
                <a:lnTo>
                  <a:pt x="678202" y="402894"/>
                </a:lnTo>
                <a:lnTo>
                  <a:pt x="625676" y="450765"/>
                </a:lnTo>
                <a:lnTo>
                  <a:pt x="579192" y="505663"/>
                </a:lnTo>
                <a:lnTo>
                  <a:pt x="533405" y="561482"/>
                </a:lnTo>
                <a:lnTo>
                  <a:pt x="495299" y="611338"/>
                </a:lnTo>
                <a:lnTo>
                  <a:pt x="457198" y="663671"/>
                </a:lnTo>
                <a:lnTo>
                  <a:pt x="419098" y="720186"/>
                </a:lnTo>
                <a:lnTo>
                  <a:pt x="380998" y="777252"/>
                </a:lnTo>
                <a:lnTo>
                  <a:pt x="342898" y="834392"/>
                </a:lnTo>
                <a:lnTo>
                  <a:pt x="312653" y="891540"/>
                </a:lnTo>
                <a:lnTo>
                  <a:pt x="277657" y="948690"/>
                </a:lnTo>
                <a:lnTo>
                  <a:pt x="255410" y="995680"/>
                </a:lnTo>
                <a:lnTo>
                  <a:pt x="227874" y="1049177"/>
                </a:lnTo>
                <a:lnTo>
                  <a:pt x="204043" y="1096810"/>
                </a:lnTo>
                <a:lnTo>
                  <a:pt x="179251" y="1144177"/>
                </a:lnTo>
                <a:lnTo>
                  <a:pt x="160807" y="1197748"/>
                </a:lnTo>
                <a:lnTo>
                  <a:pt x="138866" y="1245396"/>
                </a:lnTo>
                <a:lnTo>
                  <a:pt x="119198" y="1299352"/>
                </a:lnTo>
                <a:lnTo>
                  <a:pt x="103083" y="1351402"/>
                </a:lnTo>
                <a:lnTo>
                  <a:pt x="87671" y="1404158"/>
                </a:lnTo>
                <a:lnTo>
                  <a:pt x="72396" y="1459123"/>
                </a:lnTo>
                <a:lnTo>
                  <a:pt x="60536" y="1511373"/>
                </a:lnTo>
                <a:lnTo>
                  <a:pt x="51750" y="1564168"/>
                </a:lnTo>
                <a:lnTo>
                  <a:pt x="37784" y="1619141"/>
                </a:lnTo>
                <a:lnTo>
                  <a:pt x="26183" y="1671393"/>
                </a:lnTo>
                <a:lnTo>
                  <a:pt x="17447" y="1724188"/>
                </a:lnTo>
                <a:lnTo>
                  <a:pt x="12617" y="1779161"/>
                </a:lnTo>
                <a:lnTo>
                  <a:pt x="8276" y="1831412"/>
                </a:lnTo>
                <a:lnTo>
                  <a:pt x="1633" y="1884208"/>
                </a:lnTo>
                <a:lnTo>
                  <a:pt x="321" y="1939181"/>
                </a:lnTo>
                <a:lnTo>
                  <a:pt x="62" y="1991433"/>
                </a:lnTo>
                <a:lnTo>
                  <a:pt x="11" y="2044229"/>
                </a:lnTo>
                <a:lnTo>
                  <a:pt x="0" y="2100471"/>
                </a:lnTo>
                <a:lnTo>
                  <a:pt x="3385" y="2157113"/>
                </a:lnTo>
                <a:lnTo>
                  <a:pt x="9839" y="2211434"/>
                </a:lnTo>
                <a:lnTo>
                  <a:pt x="18969" y="2263228"/>
                </a:lnTo>
                <a:lnTo>
                  <a:pt x="22976" y="2306205"/>
                </a:lnTo>
                <a:lnTo>
                  <a:pt x="31677" y="2362851"/>
                </a:lnTo>
                <a:lnTo>
                  <a:pt x="39840" y="2411106"/>
                </a:lnTo>
                <a:lnTo>
                  <a:pt x="52412" y="2465182"/>
                </a:lnTo>
                <a:lnTo>
                  <a:pt x="59599" y="2513870"/>
                </a:lnTo>
                <a:lnTo>
                  <a:pt x="72872" y="2566244"/>
                </a:lnTo>
                <a:lnTo>
                  <a:pt x="87724" y="2616382"/>
                </a:lnTo>
                <a:lnTo>
                  <a:pt x="102887" y="2662975"/>
                </a:lnTo>
                <a:lnTo>
                  <a:pt x="118112" y="2714935"/>
                </a:lnTo>
                <a:lnTo>
                  <a:pt x="134619" y="2764992"/>
                </a:lnTo>
                <a:lnTo>
                  <a:pt x="157635" y="2811569"/>
                </a:lnTo>
                <a:lnTo>
                  <a:pt x="180855" y="2857458"/>
                </a:lnTo>
                <a:lnTo>
                  <a:pt x="202046" y="2903212"/>
                </a:lnTo>
                <a:lnTo>
                  <a:pt x="225987" y="2948938"/>
                </a:lnTo>
                <a:lnTo>
                  <a:pt x="256429" y="3004820"/>
                </a:lnTo>
                <a:lnTo>
                  <a:pt x="293521" y="3053400"/>
                </a:lnTo>
                <a:lnTo>
                  <a:pt x="340535" y="3105783"/>
                </a:lnTo>
                <a:lnTo>
                  <a:pt x="380687" y="3154496"/>
                </a:lnTo>
                <a:lnTo>
                  <a:pt x="419057" y="3202132"/>
                </a:lnTo>
                <a:lnTo>
                  <a:pt x="464815" y="3253223"/>
                </a:lnTo>
                <a:lnTo>
                  <a:pt x="519428" y="3308320"/>
                </a:lnTo>
                <a:lnTo>
                  <a:pt x="574249" y="3355313"/>
                </a:lnTo>
                <a:lnTo>
                  <a:pt x="622205" y="3398741"/>
                </a:lnTo>
                <a:lnTo>
                  <a:pt x="678381" y="3442990"/>
                </a:lnTo>
                <a:lnTo>
                  <a:pt x="732046" y="3472501"/>
                </a:lnTo>
                <a:lnTo>
                  <a:pt x="779691" y="3505833"/>
                </a:lnTo>
                <a:lnTo>
                  <a:pt x="834711" y="3528912"/>
                </a:lnTo>
                <a:lnTo>
                  <a:pt x="891581" y="3556897"/>
                </a:lnTo>
                <a:lnTo>
                  <a:pt x="945307" y="3577375"/>
                </a:lnTo>
                <a:lnTo>
                  <a:pt x="995468" y="3604467"/>
                </a:lnTo>
                <a:lnTo>
                  <a:pt x="1051698" y="3626645"/>
                </a:lnTo>
                <a:lnTo>
                  <a:pt x="1108727" y="3646108"/>
                </a:lnTo>
                <a:lnTo>
                  <a:pt x="1165861" y="3665212"/>
                </a:lnTo>
                <a:lnTo>
                  <a:pt x="1223008" y="3678201"/>
                </a:lnTo>
                <a:lnTo>
                  <a:pt x="1280158" y="3692596"/>
                </a:lnTo>
                <a:lnTo>
                  <a:pt x="1337308" y="3709763"/>
                </a:lnTo>
                <a:lnTo>
                  <a:pt x="1394458" y="3720161"/>
                </a:lnTo>
                <a:lnTo>
                  <a:pt x="1448033" y="3734116"/>
                </a:lnTo>
                <a:lnTo>
                  <a:pt x="1496622" y="3745716"/>
                </a:lnTo>
                <a:lnTo>
                  <a:pt x="1542908" y="3754451"/>
                </a:lnTo>
                <a:lnTo>
                  <a:pt x="1596596" y="3767137"/>
                </a:lnTo>
                <a:lnTo>
                  <a:pt x="1645207" y="3774346"/>
                </a:lnTo>
                <a:lnTo>
                  <a:pt x="1691498" y="3781555"/>
                </a:lnTo>
                <a:lnTo>
                  <a:pt x="1738600" y="3790834"/>
                </a:lnTo>
                <a:lnTo>
                  <a:pt x="1792119" y="3797371"/>
                </a:lnTo>
                <a:lnTo>
                  <a:pt x="1839756" y="3804447"/>
                </a:lnTo>
                <a:lnTo>
                  <a:pt x="1885855" y="3807116"/>
                </a:lnTo>
                <a:lnTo>
                  <a:pt x="1935036" y="3815169"/>
                </a:lnTo>
                <a:lnTo>
                  <a:pt x="1987225" y="3817136"/>
                </a:lnTo>
                <a:lnTo>
                  <a:pt x="2035494" y="3817524"/>
                </a:lnTo>
                <a:lnTo>
                  <a:pt x="2089242" y="3817601"/>
                </a:lnTo>
                <a:lnTo>
                  <a:pt x="2125253" y="3821001"/>
                </a:lnTo>
                <a:lnTo>
                  <a:pt x="2148516" y="3824203"/>
                </a:lnTo>
                <a:lnTo>
                  <a:pt x="2194494" y="3819297"/>
                </a:lnTo>
                <a:lnTo>
                  <a:pt x="2240266" y="3817951"/>
                </a:lnTo>
                <a:lnTo>
                  <a:pt x="2287265" y="3817685"/>
                </a:lnTo>
                <a:lnTo>
                  <a:pt x="2340764" y="3814246"/>
                </a:lnTo>
                <a:lnTo>
                  <a:pt x="2388397" y="3807781"/>
                </a:lnTo>
                <a:lnTo>
                  <a:pt x="2434495" y="3805233"/>
                </a:lnTo>
                <a:lnTo>
                  <a:pt x="2483676" y="3797205"/>
                </a:lnTo>
                <a:lnTo>
                  <a:pt x="2535865" y="3789176"/>
                </a:lnTo>
                <a:lnTo>
                  <a:pt x="2582863" y="3776630"/>
                </a:lnTo>
                <a:lnTo>
                  <a:pt x="2628836" y="3769447"/>
                </a:lnTo>
                <a:lnTo>
                  <a:pt x="2674606" y="3756176"/>
                </a:lnTo>
                <a:lnTo>
                  <a:pt x="2728191" y="3741324"/>
                </a:lnTo>
                <a:lnTo>
                  <a:pt x="2776781" y="3726161"/>
                </a:lnTo>
                <a:lnTo>
                  <a:pt x="2823069" y="3710937"/>
                </a:lnTo>
                <a:lnTo>
                  <a:pt x="2868901" y="3687845"/>
                </a:lnTo>
                <a:lnTo>
                  <a:pt x="2914643" y="3669736"/>
                </a:lnTo>
                <a:lnTo>
                  <a:pt x="2960367" y="3647862"/>
                </a:lnTo>
                <a:lnTo>
                  <a:pt x="3006088" y="3626937"/>
                </a:lnTo>
                <a:lnTo>
                  <a:pt x="3051808" y="3603048"/>
                </a:lnTo>
                <a:lnTo>
                  <a:pt x="3082711" y="3586403"/>
                </a:lnTo>
                <a:lnTo>
                  <a:pt x="3111341" y="3568771"/>
                </a:lnTo>
                <a:lnTo>
                  <a:pt x="3166422" y="3538328"/>
                </a:lnTo>
                <a:lnTo>
                  <a:pt x="3223299" y="3501237"/>
                </a:lnTo>
                <a:lnTo>
                  <a:pt x="3271367" y="3472316"/>
                </a:lnTo>
                <a:lnTo>
                  <a:pt x="3325171" y="3436304"/>
                </a:lnTo>
                <a:lnTo>
                  <a:pt x="3373478" y="3392411"/>
                </a:lnTo>
                <a:lnTo>
                  <a:pt x="3424662" y="3341837"/>
                </a:lnTo>
                <a:lnTo>
                  <a:pt x="3480703" y="3295691"/>
                </a:lnTo>
                <a:lnTo>
                  <a:pt x="3527915" y="3243865"/>
                </a:lnTo>
                <a:lnTo>
                  <a:pt x="3573765" y="3193251"/>
                </a:lnTo>
                <a:lnTo>
                  <a:pt x="3623270" y="3137260"/>
                </a:lnTo>
                <a:lnTo>
                  <a:pt x="3665549" y="3080212"/>
                </a:lnTo>
                <a:lnTo>
                  <a:pt x="3710967" y="3023071"/>
                </a:lnTo>
                <a:lnTo>
                  <a:pt x="3750594" y="2965922"/>
                </a:lnTo>
                <a:lnTo>
                  <a:pt x="3784034" y="2913876"/>
                </a:lnTo>
                <a:lnTo>
                  <a:pt x="3812396" y="2865253"/>
                </a:lnTo>
                <a:lnTo>
                  <a:pt x="3838740" y="2811296"/>
                </a:lnTo>
                <a:lnTo>
                  <a:pt x="3862608" y="2757953"/>
                </a:lnTo>
                <a:lnTo>
                  <a:pt x="3890147" y="2707842"/>
                </a:lnTo>
                <a:lnTo>
                  <a:pt x="3912384" y="2651619"/>
                </a:lnTo>
                <a:lnTo>
                  <a:pt x="3931855" y="2594591"/>
                </a:lnTo>
                <a:lnTo>
                  <a:pt x="3950960" y="2537457"/>
                </a:lnTo>
                <a:lnTo>
                  <a:pt x="3970017" y="2480310"/>
                </a:lnTo>
                <a:lnTo>
                  <a:pt x="3985682" y="2423160"/>
                </a:lnTo>
                <a:lnTo>
                  <a:pt x="3997747" y="2366010"/>
                </a:lnTo>
                <a:lnTo>
                  <a:pt x="4009810" y="2308860"/>
                </a:lnTo>
                <a:lnTo>
                  <a:pt x="4011509" y="2255285"/>
                </a:lnTo>
                <a:lnTo>
                  <a:pt x="4015232" y="2206696"/>
                </a:lnTo>
                <a:lnTo>
                  <a:pt x="4021753" y="2160410"/>
                </a:lnTo>
                <a:lnTo>
                  <a:pt x="4023041" y="2106722"/>
                </a:lnTo>
                <a:lnTo>
                  <a:pt x="4023296" y="2058111"/>
                </a:lnTo>
                <a:lnTo>
                  <a:pt x="4023345" y="2005753"/>
                </a:lnTo>
                <a:lnTo>
                  <a:pt x="4015501" y="1955617"/>
                </a:lnTo>
                <a:lnTo>
                  <a:pt x="4012634" y="1905638"/>
                </a:lnTo>
                <a:lnTo>
                  <a:pt x="4006000" y="1853291"/>
                </a:lnTo>
                <a:lnTo>
                  <a:pt x="4000316" y="1798407"/>
                </a:lnTo>
                <a:lnTo>
                  <a:pt x="3988279" y="1746173"/>
                </a:lnTo>
                <a:lnTo>
                  <a:pt x="3973671" y="1693381"/>
                </a:lnTo>
                <a:lnTo>
                  <a:pt x="3966413" y="1644994"/>
                </a:lnTo>
                <a:lnTo>
                  <a:pt x="3954066" y="1591221"/>
                </a:lnTo>
                <a:lnTo>
                  <a:pt x="3939398" y="1537466"/>
                </a:lnTo>
                <a:lnTo>
                  <a:pt x="3916414" y="1487055"/>
                </a:lnTo>
                <a:lnTo>
                  <a:pt x="3898329" y="1437021"/>
                </a:lnTo>
                <a:lnTo>
                  <a:pt x="3882527" y="1384664"/>
                </a:lnTo>
                <a:lnTo>
                  <a:pt x="3859320" y="1336363"/>
                </a:lnTo>
                <a:lnTo>
                  <a:pt x="3837803" y="1282607"/>
                </a:lnTo>
                <a:lnTo>
                  <a:pt x="3815537" y="1234923"/>
                </a:lnTo>
                <a:lnTo>
                  <a:pt x="3789785" y="1188816"/>
                </a:lnTo>
                <a:lnTo>
                  <a:pt x="3760238" y="1143019"/>
                </a:lnTo>
                <a:lnTo>
                  <a:pt x="3729942" y="1097284"/>
                </a:lnTo>
                <a:lnTo>
                  <a:pt x="3707354" y="1051561"/>
                </a:lnTo>
                <a:lnTo>
                  <a:pt x="3679750" y="1005840"/>
                </a:lnTo>
                <a:lnTo>
                  <a:pt x="3634410" y="948690"/>
                </a:lnTo>
                <a:lnTo>
                  <a:pt x="3593287" y="891540"/>
                </a:lnTo>
                <a:lnTo>
                  <a:pt x="3554788" y="843437"/>
                </a:lnTo>
                <a:lnTo>
                  <a:pt x="3515366" y="789626"/>
                </a:lnTo>
                <a:lnTo>
                  <a:pt x="3468688" y="741320"/>
                </a:lnTo>
                <a:lnTo>
                  <a:pt x="3425821" y="694632"/>
                </a:lnTo>
                <a:lnTo>
                  <a:pt x="3379284" y="647593"/>
                </a:lnTo>
                <a:lnTo>
                  <a:pt x="3325602" y="599912"/>
                </a:lnTo>
                <a:lnTo>
                  <a:pt x="3277955" y="556913"/>
                </a:lnTo>
                <a:lnTo>
                  <a:pt x="3229520" y="511629"/>
                </a:lnTo>
                <a:lnTo>
                  <a:pt x="3173251" y="472584"/>
                </a:lnTo>
                <a:lnTo>
                  <a:pt x="3119824" y="434359"/>
                </a:lnTo>
                <a:lnTo>
                  <a:pt x="3064434" y="397513"/>
                </a:lnTo>
                <a:lnTo>
                  <a:pt x="3015920" y="367982"/>
                </a:lnTo>
                <a:lnTo>
                  <a:pt x="2960157" y="334648"/>
                </a:lnTo>
                <a:lnTo>
                  <a:pt x="2903190" y="303713"/>
                </a:lnTo>
                <a:lnTo>
                  <a:pt x="2846064" y="272625"/>
                </a:lnTo>
                <a:lnTo>
                  <a:pt x="2788918" y="248352"/>
                </a:lnTo>
                <a:lnTo>
                  <a:pt x="2731768" y="222076"/>
                </a:lnTo>
                <a:lnTo>
                  <a:pt x="2674618" y="202074"/>
                </a:lnTo>
                <a:lnTo>
                  <a:pt x="2626515" y="173852"/>
                </a:lnTo>
                <a:lnTo>
                  <a:pt x="2571434" y="152716"/>
                </a:lnTo>
                <a:lnTo>
                  <a:pt x="2514557" y="133392"/>
                </a:lnTo>
                <a:lnTo>
                  <a:pt x="2457443" y="114305"/>
                </a:lnTo>
                <a:lnTo>
                  <a:pt x="2400297" y="96521"/>
                </a:lnTo>
                <a:lnTo>
                  <a:pt x="2343148" y="86041"/>
                </a:lnTo>
                <a:lnTo>
                  <a:pt x="2295045" y="71757"/>
                </a:lnTo>
                <a:lnTo>
                  <a:pt x="2245170" y="63140"/>
                </a:lnTo>
                <a:lnTo>
                  <a:pt x="2192819" y="54552"/>
                </a:lnTo>
                <a:lnTo>
                  <a:pt x="2138449" y="39028"/>
                </a:lnTo>
                <a:lnTo>
                  <a:pt x="2090069" y="34914"/>
                </a:lnTo>
                <a:lnTo>
                  <a:pt x="2043372" y="25325"/>
                </a:lnTo>
                <a:lnTo>
                  <a:pt x="1989746" y="15330"/>
                </a:lnTo>
                <a:lnTo>
                  <a:pt x="1941464" y="11943"/>
                </a:lnTo>
                <a:lnTo>
                  <a:pt x="1894780" y="8111"/>
                </a:lnTo>
                <a:lnTo>
                  <a:pt x="1841156" y="1068"/>
                </a:lnTo>
                <a:lnTo>
                  <a:pt x="1792874" y="141"/>
                </a:lnTo>
                <a:lnTo>
                  <a:pt x="1741694" y="12"/>
                </a:lnTo>
                <a:lnTo>
                  <a:pt x="1685653" y="1"/>
                </a:lnTo>
                <a:lnTo>
                  <a:pt x="1632374" y="0"/>
                </a:lnTo>
                <a:lnTo>
                  <a:pt x="1581631" y="0"/>
                </a:lnTo>
                <a:lnTo>
                  <a:pt x="1525629" y="0"/>
                </a:lnTo>
                <a:lnTo>
                  <a:pt x="1470754" y="0"/>
                </a:lnTo>
                <a:lnTo>
                  <a:pt x="1417324" y="0"/>
                </a:lnTo>
                <a:lnTo>
                  <a:pt x="1391073" y="3387"/>
                </a:lnTo>
                <a:lnTo>
                  <a:pt x="1336227" y="10959"/>
                </a:lnTo>
                <a:lnTo>
                  <a:pt x="1279968" y="22136"/>
                </a:lnTo>
                <a:lnTo>
                  <a:pt x="1264833" y="23808"/>
                </a:lnTo>
                <a:lnTo>
                  <a:pt x="1214960" y="36952"/>
                </a:lnTo>
                <a:lnTo>
                  <a:pt x="1204191" y="41823"/>
                </a:lnTo>
                <a:lnTo>
                  <a:pt x="1152736" y="55409"/>
                </a:lnTo>
                <a:lnTo>
                  <a:pt x="1127941" y="65931"/>
                </a:lnTo>
                <a:lnTo>
                  <a:pt x="1112431" y="75274"/>
                </a:lnTo>
                <a:lnTo>
                  <a:pt x="1088465" y="82461"/>
                </a:lnTo>
                <a:lnTo>
                  <a:pt x="1040148" y="122362"/>
                </a:lnTo>
                <a:lnTo>
                  <a:pt x="1032517" y="125503"/>
                </a:lnTo>
                <a:lnTo>
                  <a:pt x="1017268" y="13716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Shape-65"/>
          <p:cNvSpPr/>
          <p:nvPr/>
        </p:nvSpPr>
        <p:spPr>
          <a:xfrm>
            <a:off x="2617470" y="3017520"/>
            <a:ext cx="2160271" cy="2868931"/>
          </a:xfrm>
          <a:custGeom>
            <a:avLst/>
            <a:gdLst/>
            <a:ahLst/>
            <a:cxnLst/>
            <a:rect l="0" t="0" r="0" b="0"/>
            <a:pathLst>
              <a:path w="2160271" h="2868931">
                <a:moveTo>
                  <a:pt x="0" y="0"/>
                </a:moveTo>
                <a:lnTo>
                  <a:pt x="0" y="17456"/>
                </a:lnTo>
                <a:lnTo>
                  <a:pt x="1270" y="19258"/>
                </a:lnTo>
                <a:lnTo>
                  <a:pt x="3387" y="20459"/>
                </a:lnTo>
                <a:lnTo>
                  <a:pt x="10959" y="22719"/>
                </a:lnTo>
                <a:lnTo>
                  <a:pt x="17358" y="22818"/>
                </a:lnTo>
                <a:lnTo>
                  <a:pt x="19192" y="24102"/>
                </a:lnTo>
                <a:lnTo>
                  <a:pt x="20415" y="26228"/>
                </a:lnTo>
                <a:lnTo>
                  <a:pt x="22377" y="32698"/>
                </a:lnTo>
                <a:lnTo>
                  <a:pt x="26032" y="33582"/>
                </a:lnTo>
                <a:lnTo>
                  <a:pt x="32659" y="34150"/>
                </a:lnTo>
                <a:lnTo>
                  <a:pt x="43988" y="44119"/>
                </a:lnTo>
                <a:lnTo>
                  <a:pt x="51275" y="45246"/>
                </a:lnTo>
                <a:lnTo>
                  <a:pt x="61477" y="45579"/>
                </a:lnTo>
                <a:lnTo>
                  <a:pt x="68810" y="49044"/>
                </a:lnTo>
                <a:lnTo>
                  <a:pt x="76302" y="53548"/>
                </a:lnTo>
                <a:lnTo>
                  <a:pt x="87660" y="57352"/>
                </a:lnTo>
                <a:lnTo>
                  <a:pt x="99069" y="64689"/>
                </a:lnTo>
                <a:lnTo>
                  <a:pt x="110493" y="67427"/>
                </a:lnTo>
                <a:lnTo>
                  <a:pt x="118111" y="68068"/>
                </a:lnTo>
                <a:lnTo>
                  <a:pt x="125731" y="71739"/>
                </a:lnTo>
                <a:lnTo>
                  <a:pt x="129541" y="74496"/>
                </a:lnTo>
                <a:lnTo>
                  <a:pt x="186612" y="91555"/>
                </a:lnTo>
                <a:lnTo>
                  <a:pt x="202048" y="98953"/>
                </a:lnTo>
                <a:lnTo>
                  <a:pt x="220874" y="102979"/>
                </a:lnTo>
                <a:lnTo>
                  <a:pt x="256431" y="120994"/>
                </a:lnTo>
                <a:lnTo>
                  <a:pt x="293523" y="131174"/>
                </a:lnTo>
                <a:lnTo>
                  <a:pt x="316025" y="143833"/>
                </a:lnTo>
                <a:lnTo>
                  <a:pt x="365971" y="160745"/>
                </a:lnTo>
                <a:lnTo>
                  <a:pt x="381094" y="166692"/>
                </a:lnTo>
                <a:lnTo>
                  <a:pt x="434345" y="183605"/>
                </a:lnTo>
                <a:lnTo>
                  <a:pt x="487680" y="209592"/>
                </a:lnTo>
                <a:lnTo>
                  <a:pt x="518160" y="223528"/>
                </a:lnTo>
                <a:lnTo>
                  <a:pt x="571500" y="240737"/>
                </a:lnTo>
                <a:lnTo>
                  <a:pt x="624840" y="266742"/>
                </a:lnTo>
                <a:lnTo>
                  <a:pt x="676628" y="289563"/>
                </a:lnTo>
                <a:lnTo>
                  <a:pt x="719384" y="305224"/>
                </a:lnTo>
                <a:lnTo>
                  <a:pt x="742740" y="310993"/>
                </a:lnTo>
                <a:lnTo>
                  <a:pt x="796278" y="335420"/>
                </a:lnTo>
                <a:lnTo>
                  <a:pt x="851850" y="358152"/>
                </a:lnTo>
                <a:lnTo>
                  <a:pt x="907957" y="384811"/>
                </a:lnTo>
                <a:lnTo>
                  <a:pt x="962863" y="407670"/>
                </a:lnTo>
                <a:lnTo>
                  <a:pt x="1017207" y="434340"/>
                </a:lnTo>
                <a:lnTo>
                  <a:pt x="1072031" y="457200"/>
                </a:lnTo>
                <a:lnTo>
                  <a:pt x="1127620" y="483870"/>
                </a:lnTo>
                <a:lnTo>
                  <a:pt x="1183309" y="506730"/>
                </a:lnTo>
                <a:lnTo>
                  <a:pt x="1222799" y="522393"/>
                </a:lnTo>
                <a:lnTo>
                  <a:pt x="1268937" y="534459"/>
                </a:lnTo>
                <a:lnTo>
                  <a:pt x="1319214" y="556353"/>
                </a:lnTo>
                <a:lnTo>
                  <a:pt x="1374323" y="579128"/>
                </a:lnTo>
                <a:lnTo>
                  <a:pt x="1422305" y="601981"/>
                </a:lnTo>
                <a:lnTo>
                  <a:pt x="1477212" y="624840"/>
                </a:lnTo>
                <a:lnTo>
                  <a:pt x="1531762" y="654285"/>
                </a:lnTo>
                <a:lnTo>
                  <a:pt x="1557203" y="662915"/>
                </a:lnTo>
                <a:lnTo>
                  <a:pt x="1611566" y="696671"/>
                </a:lnTo>
                <a:lnTo>
                  <a:pt x="1664966" y="723867"/>
                </a:lnTo>
                <a:lnTo>
                  <a:pt x="1716757" y="746757"/>
                </a:lnTo>
                <a:lnTo>
                  <a:pt x="1756127" y="765810"/>
                </a:lnTo>
                <a:lnTo>
                  <a:pt x="1780719" y="781050"/>
                </a:lnTo>
                <a:lnTo>
                  <a:pt x="1836900" y="800806"/>
                </a:lnTo>
                <a:lnTo>
                  <a:pt x="1890076" y="830608"/>
                </a:lnTo>
                <a:lnTo>
                  <a:pt x="1939732" y="853865"/>
                </a:lnTo>
                <a:lnTo>
                  <a:pt x="1978098" y="869386"/>
                </a:lnTo>
                <a:lnTo>
                  <a:pt x="2032802" y="896951"/>
                </a:lnTo>
                <a:lnTo>
                  <a:pt x="2056670" y="905564"/>
                </a:lnTo>
                <a:lnTo>
                  <a:pt x="2064695" y="910473"/>
                </a:lnTo>
                <a:lnTo>
                  <a:pt x="2077960" y="913883"/>
                </a:lnTo>
                <a:lnTo>
                  <a:pt x="2088931" y="922153"/>
                </a:lnTo>
                <a:lnTo>
                  <a:pt x="2099622" y="924741"/>
                </a:lnTo>
                <a:lnTo>
                  <a:pt x="2107068" y="925346"/>
                </a:lnTo>
                <a:lnTo>
                  <a:pt x="2109562" y="926777"/>
                </a:lnTo>
                <a:lnTo>
                  <a:pt x="2111225" y="929001"/>
                </a:lnTo>
                <a:lnTo>
                  <a:pt x="2112333" y="931754"/>
                </a:lnTo>
                <a:lnTo>
                  <a:pt x="2114342" y="933589"/>
                </a:lnTo>
                <a:lnTo>
                  <a:pt x="2126061" y="938208"/>
                </a:lnTo>
                <a:lnTo>
                  <a:pt x="2136893" y="948207"/>
                </a:lnTo>
                <a:lnTo>
                  <a:pt x="2147206" y="948648"/>
                </a:lnTo>
                <a:lnTo>
                  <a:pt x="2147750" y="949932"/>
                </a:lnTo>
                <a:lnTo>
                  <a:pt x="2148798" y="959648"/>
                </a:lnTo>
                <a:lnTo>
                  <a:pt x="2154895" y="959980"/>
                </a:lnTo>
                <a:lnTo>
                  <a:pt x="2156687" y="961297"/>
                </a:lnTo>
                <a:lnTo>
                  <a:pt x="2160229" y="971409"/>
                </a:lnTo>
                <a:lnTo>
                  <a:pt x="2160270" y="1015529"/>
                </a:lnTo>
                <a:lnTo>
                  <a:pt x="2152415" y="1026051"/>
                </a:lnTo>
                <a:lnTo>
                  <a:pt x="2149310" y="1038025"/>
                </a:lnTo>
                <a:lnTo>
                  <a:pt x="2141078" y="1048840"/>
                </a:lnTo>
                <a:lnTo>
                  <a:pt x="2137893" y="1060876"/>
                </a:lnTo>
                <a:lnTo>
                  <a:pt x="2129650" y="1071697"/>
                </a:lnTo>
                <a:lnTo>
                  <a:pt x="2125797" y="1082362"/>
                </a:lnTo>
                <a:lnTo>
                  <a:pt x="2118447" y="1093565"/>
                </a:lnTo>
                <a:lnTo>
                  <a:pt x="2114435" y="1104928"/>
                </a:lnTo>
                <a:lnTo>
                  <a:pt x="2107037" y="1116339"/>
                </a:lnTo>
                <a:lnTo>
                  <a:pt x="2103010" y="1127763"/>
                </a:lnTo>
                <a:lnTo>
                  <a:pt x="2095609" y="1139191"/>
                </a:lnTo>
                <a:lnTo>
                  <a:pt x="2091581" y="1150620"/>
                </a:lnTo>
                <a:lnTo>
                  <a:pt x="2071987" y="1177290"/>
                </a:lnTo>
                <a:lnTo>
                  <a:pt x="2068963" y="1184910"/>
                </a:lnTo>
                <a:lnTo>
                  <a:pt x="2049142" y="1211580"/>
                </a:lnTo>
                <a:lnTo>
                  <a:pt x="2040529" y="1232888"/>
                </a:lnTo>
                <a:lnTo>
                  <a:pt x="2000231" y="1289145"/>
                </a:lnTo>
                <a:lnTo>
                  <a:pt x="1958340" y="1345113"/>
                </a:lnTo>
                <a:lnTo>
                  <a:pt x="1922780" y="1398163"/>
                </a:lnTo>
                <a:lnTo>
                  <a:pt x="1899763" y="1419933"/>
                </a:lnTo>
                <a:lnTo>
                  <a:pt x="1877373" y="1454494"/>
                </a:lnTo>
                <a:lnTo>
                  <a:pt x="1854105" y="1476921"/>
                </a:lnTo>
                <a:lnTo>
                  <a:pt x="1817433" y="1534067"/>
                </a:lnTo>
                <a:lnTo>
                  <a:pt x="1790704" y="1585103"/>
                </a:lnTo>
                <a:lnTo>
                  <a:pt x="1779695" y="1596877"/>
                </a:lnTo>
                <a:lnTo>
                  <a:pt x="1767606" y="1607613"/>
                </a:lnTo>
                <a:lnTo>
                  <a:pt x="1737570" y="1657561"/>
                </a:lnTo>
                <a:lnTo>
                  <a:pt x="1717067" y="1694208"/>
                </a:lnTo>
                <a:lnTo>
                  <a:pt x="1694029" y="1716889"/>
                </a:lnTo>
                <a:lnTo>
                  <a:pt x="1665110" y="1767980"/>
                </a:lnTo>
                <a:lnTo>
                  <a:pt x="1627938" y="1821188"/>
                </a:lnTo>
                <a:lnTo>
                  <a:pt x="1614486" y="1842772"/>
                </a:lnTo>
                <a:lnTo>
                  <a:pt x="1591216" y="1865474"/>
                </a:lnTo>
                <a:lnTo>
                  <a:pt x="1556176" y="1916570"/>
                </a:lnTo>
                <a:lnTo>
                  <a:pt x="1516467" y="1969778"/>
                </a:lnTo>
                <a:lnTo>
                  <a:pt x="1501024" y="1991362"/>
                </a:lnTo>
                <a:lnTo>
                  <a:pt x="1477081" y="2014064"/>
                </a:lnTo>
                <a:lnTo>
                  <a:pt x="1441885" y="2065159"/>
                </a:lnTo>
                <a:lnTo>
                  <a:pt x="1402168" y="2117098"/>
                </a:lnTo>
                <a:lnTo>
                  <a:pt x="1358101" y="2168361"/>
                </a:lnTo>
                <a:lnTo>
                  <a:pt x="1311837" y="2219822"/>
                </a:lnTo>
                <a:lnTo>
                  <a:pt x="1270798" y="2270901"/>
                </a:lnTo>
                <a:lnTo>
                  <a:pt x="1231283" y="2321002"/>
                </a:lnTo>
                <a:lnTo>
                  <a:pt x="1191583" y="2370907"/>
                </a:lnTo>
                <a:lnTo>
                  <a:pt x="1151103" y="2420981"/>
                </a:lnTo>
                <a:lnTo>
                  <a:pt x="1105383" y="2478131"/>
                </a:lnTo>
                <a:lnTo>
                  <a:pt x="1054422" y="2532487"/>
                </a:lnTo>
                <a:lnTo>
                  <a:pt x="1026521" y="2552547"/>
                </a:lnTo>
                <a:lnTo>
                  <a:pt x="982999" y="2605829"/>
                </a:lnTo>
                <a:lnTo>
                  <a:pt x="929640" y="2659379"/>
                </a:lnTo>
                <a:lnTo>
                  <a:pt x="896306" y="2693984"/>
                </a:lnTo>
                <a:lnTo>
                  <a:pt x="893658" y="2701429"/>
                </a:lnTo>
                <a:lnTo>
                  <a:pt x="891682" y="2703923"/>
                </a:lnTo>
                <a:lnTo>
                  <a:pt x="875817" y="2714322"/>
                </a:lnTo>
                <a:lnTo>
                  <a:pt x="871852" y="2721052"/>
                </a:lnTo>
                <a:lnTo>
                  <a:pt x="870795" y="2724625"/>
                </a:lnTo>
                <a:lnTo>
                  <a:pt x="868820" y="2727007"/>
                </a:lnTo>
                <a:lnTo>
                  <a:pt x="863239" y="2729653"/>
                </a:lnTo>
                <a:lnTo>
                  <a:pt x="861242" y="2731628"/>
                </a:lnTo>
                <a:lnTo>
                  <a:pt x="859024" y="2737211"/>
                </a:lnTo>
                <a:lnTo>
                  <a:pt x="857163" y="2739207"/>
                </a:lnTo>
                <a:lnTo>
                  <a:pt x="836496" y="2752885"/>
                </a:lnTo>
                <a:lnTo>
                  <a:pt x="813275" y="2775748"/>
                </a:lnTo>
                <a:lnTo>
                  <a:pt x="812047" y="2783041"/>
                </a:lnTo>
                <a:lnTo>
                  <a:pt x="810605" y="2785001"/>
                </a:lnTo>
                <a:lnTo>
                  <a:pt x="797439" y="2792078"/>
                </a:lnTo>
                <a:lnTo>
                  <a:pt x="790402" y="2798716"/>
                </a:lnTo>
                <a:lnTo>
                  <a:pt x="789183" y="2805933"/>
                </a:lnTo>
                <a:lnTo>
                  <a:pt x="787742" y="2807883"/>
                </a:lnTo>
                <a:lnTo>
                  <a:pt x="778874" y="2811267"/>
                </a:lnTo>
                <a:lnTo>
                  <a:pt x="777966" y="2814939"/>
                </a:lnTo>
                <a:lnTo>
                  <a:pt x="777724" y="2817696"/>
                </a:lnTo>
                <a:lnTo>
                  <a:pt x="776293" y="2819534"/>
                </a:lnTo>
                <a:lnTo>
                  <a:pt x="767441" y="2822726"/>
                </a:lnTo>
                <a:lnTo>
                  <a:pt x="766535" y="2826381"/>
                </a:lnTo>
                <a:lnTo>
                  <a:pt x="765953" y="2833009"/>
                </a:lnTo>
                <a:lnTo>
                  <a:pt x="764636" y="2833552"/>
                </a:lnTo>
                <a:lnTo>
                  <a:pt x="759785" y="2834157"/>
                </a:lnTo>
                <a:lnTo>
                  <a:pt x="757983" y="2835588"/>
                </a:lnTo>
                <a:lnTo>
                  <a:pt x="754521" y="2845586"/>
                </a:lnTo>
                <a:lnTo>
                  <a:pt x="754421" y="2851995"/>
                </a:lnTo>
                <a:lnTo>
                  <a:pt x="753137" y="2853830"/>
                </a:lnTo>
                <a:lnTo>
                  <a:pt x="751012" y="2855053"/>
                </a:lnTo>
                <a:lnTo>
                  <a:pt x="743090" y="2857457"/>
                </a:lnTo>
                <a:lnTo>
                  <a:pt x="742951" y="2868790"/>
                </a:lnTo>
                <a:lnTo>
                  <a:pt x="731521" y="2868930"/>
                </a:lnTo>
                <a:lnTo>
                  <a:pt x="737588" y="2868930"/>
                </a:lnTo>
                <a:lnTo>
                  <a:pt x="739375" y="2867660"/>
                </a:lnTo>
                <a:lnTo>
                  <a:pt x="740567" y="2865543"/>
                </a:lnTo>
                <a:lnTo>
                  <a:pt x="742950" y="285750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Shape-66"/>
          <p:cNvSpPr/>
          <p:nvPr/>
        </p:nvSpPr>
        <p:spPr>
          <a:xfrm>
            <a:off x="2526030" y="3177540"/>
            <a:ext cx="1863091" cy="2548891"/>
          </a:xfrm>
          <a:custGeom>
            <a:avLst/>
            <a:gdLst/>
            <a:ahLst/>
            <a:cxnLst/>
            <a:rect l="0" t="0" r="0" b="0"/>
            <a:pathLst>
              <a:path w="1863091" h="2548891">
                <a:moveTo>
                  <a:pt x="0" y="0"/>
                </a:moveTo>
                <a:lnTo>
                  <a:pt x="9841" y="0"/>
                </a:lnTo>
                <a:lnTo>
                  <a:pt x="10371" y="1270"/>
                </a:lnTo>
                <a:lnTo>
                  <a:pt x="10959" y="6068"/>
                </a:lnTo>
                <a:lnTo>
                  <a:pt x="12386" y="7855"/>
                </a:lnTo>
                <a:lnTo>
                  <a:pt x="21230" y="10959"/>
                </a:lnTo>
                <a:lnTo>
                  <a:pt x="28445" y="11290"/>
                </a:lnTo>
                <a:lnTo>
                  <a:pt x="35079" y="14755"/>
                </a:lnTo>
                <a:lnTo>
                  <a:pt x="43618" y="21259"/>
                </a:lnTo>
                <a:lnTo>
                  <a:pt x="51165" y="22386"/>
                </a:lnTo>
                <a:lnTo>
                  <a:pt x="53160" y="23814"/>
                </a:lnTo>
                <a:lnTo>
                  <a:pt x="54490" y="26036"/>
                </a:lnTo>
                <a:lnTo>
                  <a:pt x="55377" y="28787"/>
                </a:lnTo>
                <a:lnTo>
                  <a:pt x="57238" y="30622"/>
                </a:lnTo>
                <a:lnTo>
                  <a:pt x="69350" y="36952"/>
                </a:lnTo>
                <a:lnTo>
                  <a:pt x="76542" y="41823"/>
                </a:lnTo>
                <a:lnTo>
                  <a:pt x="87731" y="45835"/>
                </a:lnTo>
                <a:lnTo>
                  <a:pt x="99090" y="53233"/>
                </a:lnTo>
                <a:lnTo>
                  <a:pt x="110499" y="57259"/>
                </a:lnTo>
                <a:lnTo>
                  <a:pt x="121923" y="64661"/>
                </a:lnTo>
                <a:lnTo>
                  <a:pt x="133351" y="68689"/>
                </a:lnTo>
                <a:lnTo>
                  <a:pt x="146050" y="76091"/>
                </a:lnTo>
                <a:lnTo>
                  <a:pt x="164065" y="80119"/>
                </a:lnTo>
                <a:lnTo>
                  <a:pt x="182174" y="88827"/>
                </a:lnTo>
                <a:lnTo>
                  <a:pt x="204048" y="96992"/>
                </a:lnTo>
                <a:lnTo>
                  <a:pt x="224973" y="109564"/>
                </a:lnTo>
                <a:lnTo>
                  <a:pt x="248862" y="116751"/>
                </a:lnTo>
                <a:lnTo>
                  <a:pt x="278023" y="132403"/>
                </a:lnTo>
                <a:lnTo>
                  <a:pt x="312311" y="145868"/>
                </a:lnTo>
                <a:lnTo>
                  <a:pt x="346601" y="166466"/>
                </a:lnTo>
                <a:lnTo>
                  <a:pt x="402934" y="190816"/>
                </a:lnTo>
                <a:lnTo>
                  <a:pt x="453874" y="220992"/>
                </a:lnTo>
                <a:lnTo>
                  <a:pt x="483966" y="234952"/>
                </a:lnTo>
                <a:lnTo>
                  <a:pt x="521982" y="245429"/>
                </a:lnTo>
                <a:lnTo>
                  <a:pt x="572207" y="274382"/>
                </a:lnTo>
                <a:lnTo>
                  <a:pt x="624882" y="300993"/>
                </a:lnTo>
                <a:lnTo>
                  <a:pt x="676755" y="331470"/>
                </a:lnTo>
                <a:lnTo>
                  <a:pt x="727850" y="358140"/>
                </a:lnTo>
                <a:lnTo>
                  <a:pt x="781058" y="384810"/>
                </a:lnTo>
                <a:lnTo>
                  <a:pt x="834390" y="411480"/>
                </a:lnTo>
                <a:lnTo>
                  <a:pt x="887730" y="438150"/>
                </a:lnTo>
                <a:lnTo>
                  <a:pt x="910355" y="452120"/>
                </a:lnTo>
                <a:lnTo>
                  <a:pt x="960329" y="469336"/>
                </a:lnTo>
                <a:lnTo>
                  <a:pt x="1013472" y="495341"/>
                </a:lnTo>
                <a:lnTo>
                  <a:pt x="1066801" y="520702"/>
                </a:lnTo>
                <a:lnTo>
                  <a:pt x="1120140" y="537916"/>
                </a:lnTo>
                <a:lnTo>
                  <a:pt x="1173480" y="563922"/>
                </a:lnTo>
                <a:lnTo>
                  <a:pt x="1223716" y="583638"/>
                </a:lnTo>
                <a:lnTo>
                  <a:pt x="1276391" y="609641"/>
                </a:lnTo>
                <a:lnTo>
                  <a:pt x="1326588" y="629358"/>
                </a:lnTo>
                <a:lnTo>
                  <a:pt x="1379261" y="655361"/>
                </a:lnTo>
                <a:lnTo>
                  <a:pt x="1413939" y="670989"/>
                </a:lnTo>
                <a:lnTo>
                  <a:pt x="1452317" y="686507"/>
                </a:lnTo>
                <a:lnTo>
                  <a:pt x="1504742" y="715038"/>
                </a:lnTo>
                <a:lnTo>
                  <a:pt x="1539714" y="725492"/>
                </a:lnTo>
                <a:lnTo>
                  <a:pt x="1596477" y="760758"/>
                </a:lnTo>
                <a:lnTo>
                  <a:pt x="1620443" y="768199"/>
                </a:lnTo>
                <a:lnTo>
                  <a:pt x="1649621" y="783905"/>
                </a:lnTo>
                <a:lnTo>
                  <a:pt x="1663809" y="788528"/>
                </a:lnTo>
                <a:lnTo>
                  <a:pt x="1688998" y="806772"/>
                </a:lnTo>
                <a:lnTo>
                  <a:pt x="1712097" y="813977"/>
                </a:lnTo>
                <a:lnTo>
                  <a:pt x="1721052" y="818968"/>
                </a:lnTo>
                <a:lnTo>
                  <a:pt x="1737149" y="822171"/>
                </a:lnTo>
                <a:lnTo>
                  <a:pt x="1741029" y="822434"/>
                </a:lnTo>
                <a:lnTo>
                  <a:pt x="1748727" y="826113"/>
                </a:lnTo>
                <a:lnTo>
                  <a:pt x="1768897" y="841922"/>
                </a:lnTo>
                <a:lnTo>
                  <a:pt x="1779583" y="844665"/>
                </a:lnTo>
                <a:lnTo>
                  <a:pt x="1792294" y="845668"/>
                </a:lnTo>
                <a:lnTo>
                  <a:pt x="1803197" y="853645"/>
                </a:lnTo>
                <a:lnTo>
                  <a:pt x="1815253" y="856775"/>
                </a:lnTo>
                <a:lnTo>
                  <a:pt x="1822810" y="857109"/>
                </a:lnTo>
                <a:lnTo>
                  <a:pt x="1829524" y="860574"/>
                </a:lnTo>
                <a:lnTo>
                  <a:pt x="1838116" y="867079"/>
                </a:lnTo>
                <a:lnTo>
                  <a:pt x="1851134" y="868638"/>
                </a:lnTo>
                <a:lnTo>
                  <a:pt x="1851614" y="878518"/>
                </a:lnTo>
                <a:lnTo>
                  <a:pt x="1852899" y="879048"/>
                </a:lnTo>
                <a:lnTo>
                  <a:pt x="1863087" y="880110"/>
                </a:lnTo>
                <a:lnTo>
                  <a:pt x="1863090" y="912668"/>
                </a:lnTo>
                <a:lnTo>
                  <a:pt x="1853248" y="924089"/>
                </a:lnTo>
                <a:lnTo>
                  <a:pt x="1851800" y="935518"/>
                </a:lnTo>
                <a:lnTo>
                  <a:pt x="1851701" y="942812"/>
                </a:lnTo>
                <a:lnTo>
                  <a:pt x="1850418" y="944771"/>
                </a:lnTo>
                <a:lnTo>
                  <a:pt x="1848292" y="946077"/>
                </a:lnTo>
                <a:lnTo>
                  <a:pt x="1845605" y="946949"/>
                </a:lnTo>
                <a:lnTo>
                  <a:pt x="1843813" y="948799"/>
                </a:lnTo>
                <a:lnTo>
                  <a:pt x="1837551" y="960894"/>
                </a:lnTo>
                <a:lnTo>
                  <a:pt x="1821286" y="980259"/>
                </a:lnTo>
                <a:lnTo>
                  <a:pt x="1817260" y="990923"/>
                </a:lnTo>
                <a:lnTo>
                  <a:pt x="1811818" y="998364"/>
                </a:lnTo>
                <a:lnTo>
                  <a:pt x="1805166" y="1002517"/>
                </a:lnTo>
                <a:lnTo>
                  <a:pt x="1801614" y="1003625"/>
                </a:lnTo>
                <a:lnTo>
                  <a:pt x="1799246" y="1005633"/>
                </a:lnTo>
                <a:lnTo>
                  <a:pt x="1778786" y="1032651"/>
                </a:lnTo>
                <a:lnTo>
                  <a:pt x="1722119" y="1089660"/>
                </a:lnTo>
                <a:lnTo>
                  <a:pt x="1691640" y="1123527"/>
                </a:lnTo>
                <a:lnTo>
                  <a:pt x="1668780" y="1153724"/>
                </a:lnTo>
                <a:lnTo>
                  <a:pt x="1645920" y="1180615"/>
                </a:lnTo>
                <a:lnTo>
                  <a:pt x="1623060" y="1210868"/>
                </a:lnTo>
                <a:lnTo>
                  <a:pt x="1574000" y="1266695"/>
                </a:lnTo>
                <a:lnTo>
                  <a:pt x="1525067" y="1322180"/>
                </a:lnTo>
                <a:lnTo>
                  <a:pt x="1511616" y="1341011"/>
                </a:lnTo>
                <a:lnTo>
                  <a:pt x="1488346" y="1362782"/>
                </a:lnTo>
                <a:lnTo>
                  <a:pt x="1448287" y="1418094"/>
                </a:lnTo>
                <a:lnTo>
                  <a:pt x="1410017" y="1470455"/>
                </a:lnTo>
                <a:lnTo>
                  <a:pt x="1369391" y="1521883"/>
                </a:lnTo>
                <a:lnTo>
                  <a:pt x="1328326" y="1574168"/>
                </a:lnTo>
                <a:lnTo>
                  <a:pt x="1287640" y="1627192"/>
                </a:lnTo>
                <a:lnTo>
                  <a:pt x="1253633" y="1678002"/>
                </a:lnTo>
                <a:lnTo>
                  <a:pt x="1237009" y="1705926"/>
                </a:lnTo>
                <a:lnTo>
                  <a:pt x="1213969" y="1728376"/>
                </a:lnTo>
                <a:lnTo>
                  <a:pt x="1179923" y="1779130"/>
                </a:lnTo>
                <a:lnTo>
                  <a:pt x="1139664" y="1826722"/>
                </a:lnTo>
                <a:lnTo>
                  <a:pt x="1122774" y="1854542"/>
                </a:lnTo>
                <a:lnTo>
                  <a:pt x="1099682" y="1876971"/>
                </a:lnTo>
                <a:lnTo>
                  <a:pt x="1059222" y="1933735"/>
                </a:lnTo>
                <a:lnTo>
                  <a:pt x="1024891" y="1990525"/>
                </a:lnTo>
                <a:lnTo>
                  <a:pt x="996793" y="2014790"/>
                </a:lnTo>
                <a:lnTo>
                  <a:pt x="956351" y="2070907"/>
                </a:lnTo>
                <a:lnTo>
                  <a:pt x="918211" y="2123096"/>
                </a:lnTo>
                <a:lnTo>
                  <a:pt x="872490" y="2179225"/>
                </a:lnTo>
                <a:lnTo>
                  <a:pt x="834390" y="2220806"/>
                </a:lnTo>
                <a:lnTo>
                  <a:pt x="811530" y="2251004"/>
                </a:lnTo>
                <a:lnTo>
                  <a:pt x="762000" y="2301236"/>
                </a:lnTo>
                <a:lnTo>
                  <a:pt x="754380" y="2305472"/>
                </a:lnTo>
                <a:lnTo>
                  <a:pt x="750570" y="2306601"/>
                </a:lnTo>
                <a:lnTo>
                  <a:pt x="748030" y="2308624"/>
                </a:lnTo>
                <a:lnTo>
                  <a:pt x="711985" y="2354598"/>
                </a:lnTo>
                <a:lnTo>
                  <a:pt x="710876" y="2358402"/>
                </a:lnTo>
                <a:lnTo>
                  <a:pt x="708868" y="2360937"/>
                </a:lnTo>
                <a:lnTo>
                  <a:pt x="701243" y="2365777"/>
                </a:lnTo>
                <a:lnTo>
                  <a:pt x="691691" y="2381721"/>
                </a:lnTo>
                <a:lnTo>
                  <a:pt x="681478" y="2392820"/>
                </a:lnTo>
                <a:lnTo>
                  <a:pt x="674142" y="2396976"/>
                </a:lnTo>
                <a:lnTo>
                  <a:pt x="670408" y="2398084"/>
                </a:lnTo>
                <a:lnTo>
                  <a:pt x="667919" y="2400092"/>
                </a:lnTo>
                <a:lnTo>
                  <a:pt x="642698" y="2435315"/>
                </a:lnTo>
                <a:lnTo>
                  <a:pt x="641825" y="2438883"/>
                </a:lnTo>
                <a:lnTo>
                  <a:pt x="639974" y="2441262"/>
                </a:lnTo>
                <a:lnTo>
                  <a:pt x="634529" y="2443904"/>
                </a:lnTo>
                <a:lnTo>
                  <a:pt x="632570" y="2445880"/>
                </a:lnTo>
                <a:lnTo>
                  <a:pt x="630392" y="2451461"/>
                </a:lnTo>
                <a:lnTo>
                  <a:pt x="628541" y="2453457"/>
                </a:lnTo>
                <a:lnTo>
                  <a:pt x="623098" y="2455675"/>
                </a:lnTo>
                <a:lnTo>
                  <a:pt x="621139" y="2457537"/>
                </a:lnTo>
                <a:lnTo>
                  <a:pt x="618962" y="2462992"/>
                </a:lnTo>
                <a:lnTo>
                  <a:pt x="617111" y="2464954"/>
                </a:lnTo>
                <a:lnTo>
                  <a:pt x="611668" y="2467135"/>
                </a:lnTo>
                <a:lnTo>
                  <a:pt x="609709" y="2468987"/>
                </a:lnTo>
                <a:lnTo>
                  <a:pt x="604864" y="2480419"/>
                </a:lnTo>
                <a:lnTo>
                  <a:pt x="583413" y="2502686"/>
                </a:lnTo>
                <a:lnTo>
                  <a:pt x="582972" y="2512968"/>
                </a:lnTo>
                <a:lnTo>
                  <a:pt x="581688" y="2513513"/>
                </a:lnTo>
                <a:lnTo>
                  <a:pt x="571972" y="2514558"/>
                </a:lnTo>
                <a:lnTo>
                  <a:pt x="571501" y="2525989"/>
                </a:lnTo>
                <a:lnTo>
                  <a:pt x="561659" y="2526027"/>
                </a:lnTo>
                <a:lnTo>
                  <a:pt x="561129" y="2527297"/>
                </a:lnTo>
                <a:lnTo>
                  <a:pt x="560070" y="2537459"/>
                </a:lnTo>
                <a:lnTo>
                  <a:pt x="548640" y="254889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45" name="SMARTInkShape-Group22"/>
          <p:cNvGrpSpPr/>
          <p:nvPr/>
        </p:nvGrpSpPr>
        <p:grpSpPr>
          <a:xfrm>
            <a:off x="5326381" y="1120195"/>
            <a:ext cx="1943100" cy="2034482"/>
            <a:chOff x="5326381" y="1120195"/>
            <a:chExt cx="1943100" cy="2034482"/>
          </a:xfrm>
        </p:grpSpPr>
        <p:sp>
          <p:nvSpPr>
            <p:cNvPr id="19" name="SMARTInkShape-67"/>
            <p:cNvSpPr/>
            <p:nvPr/>
          </p:nvSpPr>
          <p:spPr>
            <a:xfrm>
              <a:off x="5326381" y="2366010"/>
              <a:ext cx="594360" cy="788667"/>
            </a:xfrm>
            <a:custGeom>
              <a:avLst/>
              <a:gdLst/>
              <a:ahLst/>
              <a:cxnLst/>
              <a:rect l="0" t="0" r="0" b="0"/>
              <a:pathLst>
                <a:path w="594360" h="788667">
                  <a:moveTo>
                    <a:pt x="594359" y="0"/>
                  </a:moveTo>
                  <a:lnTo>
                    <a:pt x="588291" y="6068"/>
                  </a:lnTo>
                  <a:lnTo>
                    <a:pt x="585312" y="12434"/>
                  </a:lnTo>
                  <a:lnTo>
                    <a:pt x="584518" y="15909"/>
                  </a:lnTo>
                  <a:lnTo>
                    <a:pt x="582718" y="18226"/>
                  </a:lnTo>
                  <a:lnTo>
                    <a:pt x="577332" y="20801"/>
                  </a:lnTo>
                  <a:lnTo>
                    <a:pt x="575388" y="22757"/>
                  </a:lnTo>
                  <a:lnTo>
                    <a:pt x="573227" y="28317"/>
                  </a:lnTo>
                  <a:lnTo>
                    <a:pt x="568340" y="58370"/>
                  </a:lnTo>
                  <a:lnTo>
                    <a:pt x="562519" y="80371"/>
                  </a:lnTo>
                  <a:lnTo>
                    <a:pt x="557409" y="102977"/>
                  </a:lnTo>
                  <a:lnTo>
                    <a:pt x="533588" y="157646"/>
                  </a:lnTo>
                  <a:lnTo>
                    <a:pt x="516664" y="185563"/>
                  </a:lnTo>
                  <a:lnTo>
                    <a:pt x="486479" y="239113"/>
                  </a:lnTo>
                  <a:lnTo>
                    <a:pt x="449421" y="287385"/>
                  </a:lnTo>
                  <a:lnTo>
                    <a:pt x="411458" y="339729"/>
                  </a:lnTo>
                  <a:lnTo>
                    <a:pt x="365757" y="391728"/>
                  </a:lnTo>
                  <a:lnTo>
                    <a:pt x="339512" y="420444"/>
                  </a:lnTo>
                  <a:lnTo>
                    <a:pt x="286455" y="477460"/>
                  </a:lnTo>
                  <a:lnTo>
                    <a:pt x="240091" y="528938"/>
                  </a:lnTo>
                  <a:lnTo>
                    <a:pt x="203362" y="582204"/>
                  </a:lnTo>
                  <a:lnTo>
                    <a:pt x="172243" y="628586"/>
                  </a:lnTo>
                  <a:lnTo>
                    <a:pt x="150298" y="659117"/>
                  </a:lnTo>
                  <a:lnTo>
                    <a:pt x="131899" y="680482"/>
                  </a:lnTo>
                  <a:lnTo>
                    <a:pt x="110060" y="722252"/>
                  </a:lnTo>
                  <a:lnTo>
                    <a:pt x="80022" y="754367"/>
                  </a:lnTo>
                  <a:lnTo>
                    <a:pt x="80009" y="737022"/>
                  </a:lnTo>
                  <a:lnTo>
                    <a:pt x="76623" y="730579"/>
                  </a:lnTo>
                  <a:lnTo>
                    <a:pt x="70168" y="722162"/>
                  </a:lnTo>
                  <a:lnTo>
                    <a:pt x="68893" y="711374"/>
                  </a:lnTo>
                  <a:lnTo>
                    <a:pt x="68583" y="670547"/>
                  </a:lnTo>
                  <a:lnTo>
                    <a:pt x="65194" y="662935"/>
                  </a:lnTo>
                  <a:lnTo>
                    <a:pt x="60724" y="655318"/>
                  </a:lnTo>
                  <a:lnTo>
                    <a:pt x="56938" y="643889"/>
                  </a:lnTo>
                  <a:lnTo>
                    <a:pt x="40163" y="623251"/>
                  </a:lnTo>
                  <a:lnTo>
                    <a:pt x="33514" y="619900"/>
                  </a:lnTo>
                  <a:lnTo>
                    <a:pt x="29962" y="619007"/>
                  </a:lnTo>
                  <a:lnTo>
                    <a:pt x="27594" y="617141"/>
                  </a:lnTo>
                  <a:lnTo>
                    <a:pt x="24964" y="611682"/>
                  </a:lnTo>
                  <a:lnTo>
                    <a:pt x="22992" y="609718"/>
                  </a:lnTo>
                  <a:lnTo>
                    <a:pt x="13202" y="606307"/>
                  </a:lnTo>
                  <a:lnTo>
                    <a:pt x="12" y="605790"/>
                  </a:lnTo>
                  <a:lnTo>
                    <a:pt x="0" y="621699"/>
                  </a:lnTo>
                  <a:lnTo>
                    <a:pt x="3386" y="628947"/>
                  </a:lnTo>
                  <a:lnTo>
                    <a:pt x="7855" y="636402"/>
                  </a:lnTo>
                  <a:lnTo>
                    <a:pt x="10370" y="649009"/>
                  </a:lnTo>
                  <a:lnTo>
                    <a:pt x="12692" y="706027"/>
                  </a:lnTo>
                  <a:lnTo>
                    <a:pt x="21799" y="738073"/>
                  </a:lnTo>
                  <a:lnTo>
                    <a:pt x="22847" y="771197"/>
                  </a:lnTo>
                  <a:lnTo>
                    <a:pt x="24121" y="773211"/>
                  </a:lnTo>
                  <a:lnTo>
                    <a:pt x="26240" y="774554"/>
                  </a:lnTo>
                  <a:lnTo>
                    <a:pt x="28923" y="775449"/>
                  </a:lnTo>
                  <a:lnTo>
                    <a:pt x="30712" y="777316"/>
                  </a:lnTo>
                  <a:lnTo>
                    <a:pt x="34248" y="788517"/>
                  </a:lnTo>
                  <a:lnTo>
                    <a:pt x="51315" y="788666"/>
                  </a:lnTo>
                  <a:lnTo>
                    <a:pt x="53260" y="787398"/>
                  </a:lnTo>
                  <a:lnTo>
                    <a:pt x="54556" y="785282"/>
                  </a:lnTo>
                  <a:lnTo>
                    <a:pt x="55422" y="782601"/>
                  </a:lnTo>
                  <a:lnTo>
                    <a:pt x="57266" y="780814"/>
                  </a:lnTo>
                  <a:lnTo>
                    <a:pt x="69356" y="774559"/>
                  </a:lnTo>
                  <a:lnTo>
                    <a:pt x="109460" y="747926"/>
                  </a:lnTo>
                  <a:lnTo>
                    <a:pt x="125527" y="740546"/>
                  </a:lnTo>
                  <a:lnTo>
                    <a:pt x="146997" y="727235"/>
                  </a:lnTo>
                  <a:lnTo>
                    <a:pt x="170738" y="717644"/>
                  </a:lnTo>
                  <a:lnTo>
                    <a:pt x="174785" y="714650"/>
                  </a:lnTo>
                  <a:lnTo>
                    <a:pt x="186055" y="711322"/>
                  </a:lnTo>
                  <a:lnTo>
                    <a:pt x="224467" y="707494"/>
                  </a:lnTo>
                  <a:lnTo>
                    <a:pt x="239965" y="699634"/>
                  </a:lnTo>
                  <a:lnTo>
                    <a:pt x="260628" y="697371"/>
                  </a:lnTo>
                  <a:lnTo>
                    <a:pt x="274319" y="7086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68"/>
            <p:cNvSpPr/>
            <p:nvPr/>
          </p:nvSpPr>
          <p:spPr>
            <a:xfrm>
              <a:off x="5932202" y="2103133"/>
              <a:ext cx="125652" cy="217099"/>
            </a:xfrm>
            <a:custGeom>
              <a:avLst/>
              <a:gdLst/>
              <a:ahLst/>
              <a:cxnLst/>
              <a:rect l="0" t="0" r="0" b="0"/>
              <a:pathLst>
                <a:path w="125652" h="217099">
                  <a:moveTo>
                    <a:pt x="22828" y="11417"/>
                  </a:moveTo>
                  <a:lnTo>
                    <a:pt x="22828" y="17485"/>
                  </a:lnTo>
                  <a:lnTo>
                    <a:pt x="21558" y="19272"/>
                  </a:lnTo>
                  <a:lnTo>
                    <a:pt x="19442" y="20464"/>
                  </a:lnTo>
                  <a:lnTo>
                    <a:pt x="11869" y="22707"/>
                  </a:lnTo>
                  <a:lnTo>
                    <a:pt x="5470" y="28873"/>
                  </a:lnTo>
                  <a:lnTo>
                    <a:pt x="4906" y="30675"/>
                  </a:lnTo>
                  <a:lnTo>
                    <a:pt x="5800" y="31875"/>
                  </a:lnTo>
                  <a:lnTo>
                    <a:pt x="7666" y="32676"/>
                  </a:lnTo>
                  <a:lnTo>
                    <a:pt x="7640" y="33210"/>
                  </a:lnTo>
                  <a:lnTo>
                    <a:pt x="4225" y="33802"/>
                  </a:lnTo>
                  <a:lnTo>
                    <a:pt x="2806" y="35231"/>
                  </a:lnTo>
                  <a:lnTo>
                    <a:pt x="1230" y="40204"/>
                  </a:lnTo>
                  <a:lnTo>
                    <a:pt x="0" y="68659"/>
                  </a:lnTo>
                  <a:lnTo>
                    <a:pt x="3369" y="78345"/>
                  </a:lnTo>
                  <a:lnTo>
                    <a:pt x="7830" y="86883"/>
                  </a:lnTo>
                  <a:lnTo>
                    <a:pt x="10693" y="102712"/>
                  </a:lnTo>
                  <a:lnTo>
                    <a:pt x="12355" y="111683"/>
                  </a:lnTo>
                  <a:lnTo>
                    <a:pt x="31631" y="163737"/>
                  </a:lnTo>
                  <a:lnTo>
                    <a:pt x="72372" y="209492"/>
                  </a:lnTo>
                  <a:lnTo>
                    <a:pt x="79984" y="213750"/>
                  </a:lnTo>
                  <a:lnTo>
                    <a:pt x="91174" y="216708"/>
                  </a:lnTo>
                  <a:lnTo>
                    <a:pt x="107119" y="217098"/>
                  </a:lnTo>
                  <a:lnTo>
                    <a:pt x="109502" y="215848"/>
                  </a:lnTo>
                  <a:lnTo>
                    <a:pt x="111091" y="213744"/>
                  </a:lnTo>
                  <a:lnTo>
                    <a:pt x="112149" y="211072"/>
                  </a:lnTo>
                  <a:lnTo>
                    <a:pt x="114126" y="209290"/>
                  </a:lnTo>
                  <a:lnTo>
                    <a:pt x="119708" y="207310"/>
                  </a:lnTo>
                  <a:lnTo>
                    <a:pt x="121704" y="205513"/>
                  </a:lnTo>
                  <a:lnTo>
                    <a:pt x="123923" y="200128"/>
                  </a:lnTo>
                  <a:lnTo>
                    <a:pt x="125651" y="161513"/>
                  </a:lnTo>
                  <a:lnTo>
                    <a:pt x="116564" y="132882"/>
                  </a:lnTo>
                  <a:lnTo>
                    <a:pt x="97380" y="82200"/>
                  </a:lnTo>
                  <a:lnTo>
                    <a:pt x="70322" y="25291"/>
                  </a:lnTo>
                  <a:lnTo>
                    <a:pt x="47430" y="1734"/>
                  </a:lnTo>
                  <a:lnTo>
                    <a:pt x="40137" y="505"/>
                  </a:lnTo>
                  <a:lnTo>
                    <a:pt x="2345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69"/>
            <p:cNvSpPr/>
            <p:nvPr/>
          </p:nvSpPr>
          <p:spPr>
            <a:xfrm>
              <a:off x="5989320" y="1920240"/>
              <a:ext cx="192535" cy="262860"/>
            </a:xfrm>
            <a:custGeom>
              <a:avLst/>
              <a:gdLst/>
              <a:ahLst/>
              <a:cxnLst/>
              <a:rect l="0" t="0" r="0" b="0"/>
              <a:pathLst>
                <a:path w="192535" h="262860">
                  <a:moveTo>
                    <a:pt x="0" y="91440"/>
                  </a:moveTo>
                  <a:lnTo>
                    <a:pt x="45950" y="140776"/>
                  </a:lnTo>
                  <a:lnTo>
                    <a:pt x="77479" y="186620"/>
                  </a:lnTo>
                  <a:lnTo>
                    <a:pt x="100489" y="208360"/>
                  </a:lnTo>
                  <a:lnTo>
                    <a:pt x="133257" y="253892"/>
                  </a:lnTo>
                  <a:lnTo>
                    <a:pt x="140928" y="258891"/>
                  </a:lnTo>
                  <a:lnTo>
                    <a:pt x="157759" y="262539"/>
                  </a:lnTo>
                  <a:lnTo>
                    <a:pt x="175730" y="262859"/>
                  </a:lnTo>
                  <a:lnTo>
                    <a:pt x="178114" y="261599"/>
                  </a:lnTo>
                  <a:lnTo>
                    <a:pt x="179702" y="259490"/>
                  </a:lnTo>
                  <a:lnTo>
                    <a:pt x="182737" y="253759"/>
                  </a:lnTo>
                  <a:lnTo>
                    <a:pt x="190318" y="243392"/>
                  </a:lnTo>
                  <a:lnTo>
                    <a:pt x="192534" y="236021"/>
                  </a:lnTo>
                  <a:lnTo>
                    <a:pt x="191857" y="232277"/>
                  </a:lnTo>
                  <a:lnTo>
                    <a:pt x="186104" y="219671"/>
                  </a:lnTo>
                  <a:lnTo>
                    <a:pt x="177237" y="186016"/>
                  </a:lnTo>
                  <a:lnTo>
                    <a:pt x="144732" y="129052"/>
                  </a:lnTo>
                  <a:lnTo>
                    <a:pt x="121916" y="89845"/>
                  </a:lnTo>
                  <a:lnTo>
                    <a:pt x="107949" y="72827"/>
                  </a:lnTo>
                  <a:lnTo>
                    <a:pt x="104375" y="61090"/>
                  </a:lnTo>
                  <a:lnTo>
                    <a:pt x="103068" y="47995"/>
                  </a:lnTo>
                  <a:lnTo>
                    <a:pt x="91917" y="34820"/>
                  </a:lnTo>
                  <a:lnTo>
                    <a:pt x="91581" y="28379"/>
                  </a:lnTo>
                  <a:lnTo>
                    <a:pt x="88116" y="21926"/>
                  </a:lnTo>
                  <a:lnTo>
                    <a:pt x="81611" y="13503"/>
                  </a:lnTo>
                  <a:lnTo>
                    <a:pt x="8001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70"/>
            <p:cNvSpPr/>
            <p:nvPr/>
          </p:nvSpPr>
          <p:spPr>
            <a:xfrm>
              <a:off x="6069330" y="1737360"/>
              <a:ext cx="228587" cy="251262"/>
            </a:xfrm>
            <a:custGeom>
              <a:avLst/>
              <a:gdLst/>
              <a:ahLst/>
              <a:cxnLst/>
              <a:rect l="0" t="0" r="0" b="0"/>
              <a:pathLst>
                <a:path w="228587" h="251262">
                  <a:moveTo>
                    <a:pt x="0" y="0"/>
                  </a:moveTo>
                  <a:lnTo>
                    <a:pt x="9842" y="0"/>
                  </a:lnTo>
                  <a:lnTo>
                    <a:pt x="60604" y="45790"/>
                  </a:lnTo>
                  <a:lnTo>
                    <a:pt x="72656" y="54641"/>
                  </a:lnTo>
                  <a:lnTo>
                    <a:pt x="122451" y="110689"/>
                  </a:lnTo>
                  <a:lnTo>
                    <a:pt x="167436" y="163842"/>
                  </a:lnTo>
                  <a:lnTo>
                    <a:pt x="211739" y="212914"/>
                  </a:lnTo>
                  <a:lnTo>
                    <a:pt x="219484" y="228512"/>
                  </a:lnTo>
                  <a:lnTo>
                    <a:pt x="224548" y="236181"/>
                  </a:lnTo>
                  <a:lnTo>
                    <a:pt x="228553" y="251261"/>
                  </a:lnTo>
                  <a:lnTo>
                    <a:pt x="228586" y="245333"/>
                  </a:lnTo>
                  <a:lnTo>
                    <a:pt x="225207" y="239000"/>
                  </a:lnTo>
                  <a:lnTo>
                    <a:pt x="217170" y="2286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71"/>
            <p:cNvSpPr/>
            <p:nvPr/>
          </p:nvSpPr>
          <p:spPr>
            <a:xfrm>
              <a:off x="6154185" y="1783080"/>
              <a:ext cx="52306" cy="125731"/>
            </a:xfrm>
            <a:custGeom>
              <a:avLst/>
              <a:gdLst/>
              <a:ahLst/>
              <a:cxnLst/>
              <a:rect l="0" t="0" r="0" b="0"/>
              <a:pathLst>
                <a:path w="52306" h="125731">
                  <a:moveTo>
                    <a:pt x="6585" y="125730"/>
                  </a:moveTo>
                  <a:lnTo>
                    <a:pt x="517" y="119662"/>
                  </a:lnTo>
                  <a:lnTo>
                    <a:pt x="0" y="116605"/>
                  </a:lnTo>
                  <a:lnTo>
                    <a:pt x="925" y="113296"/>
                  </a:lnTo>
                  <a:lnTo>
                    <a:pt x="4069" y="106234"/>
                  </a:lnTo>
                  <a:lnTo>
                    <a:pt x="7110" y="95118"/>
                  </a:lnTo>
                  <a:lnTo>
                    <a:pt x="14219" y="83781"/>
                  </a:lnTo>
                  <a:lnTo>
                    <a:pt x="16328" y="76183"/>
                  </a:lnTo>
                  <a:lnTo>
                    <a:pt x="18160" y="73648"/>
                  </a:lnTo>
                  <a:lnTo>
                    <a:pt x="20651" y="71959"/>
                  </a:lnTo>
                  <a:lnTo>
                    <a:pt x="23583" y="70833"/>
                  </a:lnTo>
                  <a:lnTo>
                    <a:pt x="25537" y="67542"/>
                  </a:lnTo>
                  <a:lnTo>
                    <a:pt x="29557" y="52045"/>
                  </a:lnTo>
                  <a:lnTo>
                    <a:pt x="38263" y="34787"/>
                  </a:lnTo>
                  <a:lnTo>
                    <a:pt x="5230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72"/>
            <p:cNvSpPr/>
            <p:nvPr/>
          </p:nvSpPr>
          <p:spPr>
            <a:xfrm>
              <a:off x="6252210" y="1623078"/>
              <a:ext cx="182822" cy="203932"/>
            </a:xfrm>
            <a:custGeom>
              <a:avLst/>
              <a:gdLst/>
              <a:ahLst/>
              <a:cxnLst/>
              <a:rect l="0" t="0" r="0" b="0"/>
              <a:pathLst>
                <a:path w="182822" h="203932">
                  <a:moveTo>
                    <a:pt x="45720" y="171432"/>
                  </a:moveTo>
                  <a:lnTo>
                    <a:pt x="45720" y="161591"/>
                  </a:lnTo>
                  <a:lnTo>
                    <a:pt x="53575" y="151191"/>
                  </a:lnTo>
                  <a:lnTo>
                    <a:pt x="56091" y="140599"/>
                  </a:lnTo>
                  <a:lnTo>
                    <a:pt x="57146" y="98570"/>
                  </a:lnTo>
                  <a:lnTo>
                    <a:pt x="51081" y="81404"/>
                  </a:lnTo>
                  <a:lnTo>
                    <a:pt x="38924" y="60704"/>
                  </a:lnTo>
                  <a:lnTo>
                    <a:pt x="34393" y="41963"/>
                  </a:lnTo>
                  <a:lnTo>
                    <a:pt x="22127" y="23608"/>
                  </a:lnTo>
                  <a:lnTo>
                    <a:pt x="16185" y="15563"/>
                  </a:lnTo>
                  <a:lnTo>
                    <a:pt x="13543" y="7753"/>
                  </a:lnTo>
                  <a:lnTo>
                    <a:pt x="11569" y="5163"/>
                  </a:lnTo>
                  <a:lnTo>
                    <a:pt x="46" y="0"/>
                  </a:lnTo>
                  <a:lnTo>
                    <a:pt x="0" y="38141"/>
                  </a:lnTo>
                  <a:lnTo>
                    <a:pt x="6068" y="55597"/>
                  </a:lnTo>
                  <a:lnTo>
                    <a:pt x="38159" y="111002"/>
                  </a:lnTo>
                  <a:lnTo>
                    <a:pt x="77628" y="157342"/>
                  </a:lnTo>
                  <a:lnTo>
                    <a:pt x="110397" y="189108"/>
                  </a:lnTo>
                  <a:lnTo>
                    <a:pt x="125711" y="196655"/>
                  </a:lnTo>
                  <a:lnTo>
                    <a:pt x="133341" y="201692"/>
                  </a:lnTo>
                  <a:lnTo>
                    <a:pt x="140966" y="203931"/>
                  </a:lnTo>
                  <a:lnTo>
                    <a:pt x="144777" y="203258"/>
                  </a:lnTo>
                  <a:lnTo>
                    <a:pt x="160020" y="196439"/>
                  </a:lnTo>
                  <a:lnTo>
                    <a:pt x="175260" y="194716"/>
                  </a:lnTo>
                  <a:lnTo>
                    <a:pt x="177800" y="193305"/>
                  </a:lnTo>
                  <a:lnTo>
                    <a:pt x="179494" y="191094"/>
                  </a:lnTo>
                  <a:lnTo>
                    <a:pt x="181375" y="185251"/>
                  </a:lnTo>
                  <a:lnTo>
                    <a:pt x="182821" y="150069"/>
                  </a:lnTo>
                  <a:lnTo>
                    <a:pt x="179468" y="139501"/>
                  </a:lnTo>
                  <a:lnTo>
                    <a:pt x="175013" y="129300"/>
                  </a:lnTo>
                  <a:lnTo>
                    <a:pt x="173034" y="116300"/>
                  </a:lnTo>
                  <a:lnTo>
                    <a:pt x="165380" y="102056"/>
                  </a:lnTo>
                  <a:lnTo>
                    <a:pt x="148590" y="7999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73"/>
            <p:cNvSpPr/>
            <p:nvPr/>
          </p:nvSpPr>
          <p:spPr>
            <a:xfrm>
              <a:off x="6377940" y="1348740"/>
              <a:ext cx="148590" cy="342900"/>
            </a:xfrm>
            <a:custGeom>
              <a:avLst/>
              <a:gdLst/>
              <a:ahLst/>
              <a:cxnLst/>
              <a:rect l="0" t="0" r="0" b="0"/>
              <a:pathLst>
                <a:path w="148590" h="342900">
                  <a:moveTo>
                    <a:pt x="0" y="217170"/>
                  </a:moveTo>
                  <a:lnTo>
                    <a:pt x="37765" y="251548"/>
                  </a:lnTo>
                  <a:lnTo>
                    <a:pt x="49804" y="260389"/>
                  </a:lnTo>
                  <a:lnTo>
                    <a:pt x="71268" y="283375"/>
                  </a:lnTo>
                  <a:lnTo>
                    <a:pt x="125662" y="328065"/>
                  </a:lnTo>
                  <a:lnTo>
                    <a:pt x="129495" y="329200"/>
                  </a:lnTo>
                  <a:lnTo>
                    <a:pt x="132050" y="331227"/>
                  </a:lnTo>
                  <a:lnTo>
                    <a:pt x="136916" y="338877"/>
                  </a:lnTo>
                  <a:lnTo>
                    <a:pt x="148586" y="342899"/>
                  </a:lnTo>
                  <a:lnTo>
                    <a:pt x="148589" y="336832"/>
                  </a:lnTo>
                  <a:lnTo>
                    <a:pt x="145203" y="330466"/>
                  </a:lnTo>
                  <a:lnTo>
                    <a:pt x="138195" y="323404"/>
                  </a:lnTo>
                  <a:lnTo>
                    <a:pt x="111881" y="304741"/>
                  </a:lnTo>
                  <a:lnTo>
                    <a:pt x="68596" y="248282"/>
                  </a:lnTo>
                  <a:lnTo>
                    <a:pt x="45721" y="217894"/>
                  </a:lnTo>
                  <a:lnTo>
                    <a:pt x="34291" y="202568"/>
                  </a:lnTo>
                  <a:lnTo>
                    <a:pt x="26247" y="185327"/>
                  </a:lnTo>
                  <a:lnTo>
                    <a:pt x="23058" y="156353"/>
                  </a:lnTo>
                  <a:lnTo>
                    <a:pt x="22865" y="110965"/>
                  </a:lnTo>
                  <a:lnTo>
                    <a:pt x="28929" y="93133"/>
                  </a:lnTo>
                  <a:lnTo>
                    <a:pt x="42630" y="69305"/>
                  </a:lnTo>
                  <a:lnTo>
                    <a:pt x="45618" y="61282"/>
                  </a:lnTo>
                  <a:lnTo>
                    <a:pt x="72535" y="30492"/>
                  </a:lnTo>
                  <a:lnTo>
                    <a:pt x="80074" y="26252"/>
                  </a:lnTo>
                  <a:lnTo>
                    <a:pt x="87659" y="23098"/>
                  </a:lnTo>
                  <a:lnTo>
                    <a:pt x="99069" y="15452"/>
                  </a:lnTo>
                  <a:lnTo>
                    <a:pt x="106684" y="13217"/>
                  </a:lnTo>
                  <a:lnTo>
                    <a:pt x="109223" y="11352"/>
                  </a:lnTo>
                  <a:lnTo>
                    <a:pt x="110914" y="8838"/>
                  </a:lnTo>
                  <a:lnTo>
                    <a:pt x="112043" y="5892"/>
                  </a:lnTo>
                  <a:lnTo>
                    <a:pt x="114065" y="3928"/>
                  </a:lnTo>
                  <a:lnTo>
                    <a:pt x="119699" y="1746"/>
                  </a:lnTo>
                  <a:lnTo>
                    <a:pt x="13716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74"/>
            <p:cNvSpPr/>
            <p:nvPr/>
          </p:nvSpPr>
          <p:spPr>
            <a:xfrm>
              <a:off x="6103624" y="2245229"/>
              <a:ext cx="308593" cy="337952"/>
            </a:xfrm>
            <a:custGeom>
              <a:avLst/>
              <a:gdLst/>
              <a:ahLst/>
              <a:cxnLst/>
              <a:rect l="0" t="0" r="0" b="0"/>
              <a:pathLst>
                <a:path w="308593" h="337952">
                  <a:moveTo>
                    <a:pt x="11426" y="200791"/>
                  </a:moveTo>
                  <a:lnTo>
                    <a:pt x="9" y="212209"/>
                  </a:lnTo>
                  <a:lnTo>
                    <a:pt x="0" y="218285"/>
                  </a:lnTo>
                  <a:lnTo>
                    <a:pt x="1268" y="220074"/>
                  </a:lnTo>
                  <a:lnTo>
                    <a:pt x="3384" y="221266"/>
                  </a:lnTo>
                  <a:lnTo>
                    <a:pt x="6065" y="222061"/>
                  </a:lnTo>
                  <a:lnTo>
                    <a:pt x="23154" y="235875"/>
                  </a:lnTo>
                  <a:lnTo>
                    <a:pt x="38155" y="250478"/>
                  </a:lnTo>
                  <a:lnTo>
                    <a:pt x="49128" y="254624"/>
                  </a:lnTo>
                  <a:lnTo>
                    <a:pt x="55611" y="255730"/>
                  </a:lnTo>
                  <a:lnTo>
                    <a:pt x="61203" y="259007"/>
                  </a:lnTo>
                  <a:lnTo>
                    <a:pt x="96438" y="287678"/>
                  </a:lnTo>
                  <a:lnTo>
                    <a:pt x="150184" y="318872"/>
                  </a:lnTo>
                  <a:lnTo>
                    <a:pt x="159032" y="323122"/>
                  </a:lnTo>
                  <a:lnTo>
                    <a:pt x="167199" y="326280"/>
                  </a:lnTo>
                  <a:lnTo>
                    <a:pt x="178937" y="333928"/>
                  </a:lnTo>
                  <a:lnTo>
                    <a:pt x="194301" y="337950"/>
                  </a:lnTo>
                  <a:lnTo>
                    <a:pt x="188237" y="337951"/>
                  </a:lnTo>
                  <a:lnTo>
                    <a:pt x="181872" y="334564"/>
                  </a:lnTo>
                  <a:lnTo>
                    <a:pt x="178396" y="331883"/>
                  </a:lnTo>
                  <a:lnTo>
                    <a:pt x="167762" y="328904"/>
                  </a:lnTo>
                  <a:lnTo>
                    <a:pt x="161370" y="328110"/>
                  </a:lnTo>
                  <a:lnTo>
                    <a:pt x="155839" y="325040"/>
                  </a:lnTo>
                  <a:lnTo>
                    <a:pt x="139446" y="309855"/>
                  </a:lnTo>
                  <a:lnTo>
                    <a:pt x="83861" y="280941"/>
                  </a:lnTo>
                  <a:lnTo>
                    <a:pt x="49676" y="251597"/>
                  </a:lnTo>
                  <a:lnTo>
                    <a:pt x="41973" y="248771"/>
                  </a:lnTo>
                  <a:lnTo>
                    <a:pt x="39411" y="246748"/>
                  </a:lnTo>
                  <a:lnTo>
                    <a:pt x="24645" y="225769"/>
                  </a:lnTo>
                  <a:lnTo>
                    <a:pt x="23387" y="218211"/>
                  </a:lnTo>
                  <a:lnTo>
                    <a:pt x="22857" y="172528"/>
                  </a:lnTo>
                  <a:lnTo>
                    <a:pt x="26243" y="165793"/>
                  </a:lnTo>
                  <a:lnTo>
                    <a:pt x="39883" y="149631"/>
                  </a:lnTo>
                  <a:lnTo>
                    <a:pt x="46511" y="146303"/>
                  </a:lnTo>
                  <a:lnTo>
                    <a:pt x="68647" y="143875"/>
                  </a:lnTo>
                  <a:lnTo>
                    <a:pt x="106677" y="143645"/>
                  </a:lnTo>
                  <a:lnTo>
                    <a:pt x="114296" y="147029"/>
                  </a:lnTo>
                  <a:lnTo>
                    <a:pt x="118107" y="149710"/>
                  </a:lnTo>
                  <a:lnTo>
                    <a:pt x="146203" y="157752"/>
                  </a:lnTo>
                  <a:lnTo>
                    <a:pt x="175178" y="173204"/>
                  </a:lnTo>
                  <a:lnTo>
                    <a:pt x="189344" y="177800"/>
                  </a:lnTo>
                  <a:lnTo>
                    <a:pt x="228352" y="210744"/>
                  </a:lnTo>
                  <a:lnTo>
                    <a:pt x="251454" y="212221"/>
                  </a:lnTo>
                  <a:lnTo>
                    <a:pt x="224912" y="189064"/>
                  </a:lnTo>
                  <a:lnTo>
                    <a:pt x="191281" y="169002"/>
                  </a:lnTo>
                  <a:lnTo>
                    <a:pt x="168967" y="146017"/>
                  </a:lnTo>
                  <a:lnTo>
                    <a:pt x="115235" y="98689"/>
                  </a:lnTo>
                  <a:lnTo>
                    <a:pt x="108363" y="90642"/>
                  </a:lnTo>
                  <a:lnTo>
                    <a:pt x="105309" y="82833"/>
                  </a:lnTo>
                  <a:lnTo>
                    <a:pt x="101739" y="56020"/>
                  </a:lnTo>
                  <a:lnTo>
                    <a:pt x="93848" y="40773"/>
                  </a:lnTo>
                  <a:lnTo>
                    <a:pt x="93043" y="36962"/>
                  </a:lnTo>
                  <a:lnTo>
                    <a:pt x="93778" y="33152"/>
                  </a:lnTo>
                  <a:lnTo>
                    <a:pt x="101901" y="18146"/>
                  </a:lnTo>
                  <a:lnTo>
                    <a:pt x="102437" y="12512"/>
                  </a:lnTo>
                  <a:lnTo>
                    <a:pt x="103850" y="10502"/>
                  </a:lnTo>
                  <a:lnTo>
                    <a:pt x="106062" y="9162"/>
                  </a:lnTo>
                  <a:lnTo>
                    <a:pt x="115243" y="7275"/>
                  </a:lnTo>
                  <a:lnTo>
                    <a:pt x="118737" y="7010"/>
                  </a:lnTo>
                  <a:lnTo>
                    <a:pt x="126006" y="3330"/>
                  </a:lnTo>
                  <a:lnTo>
                    <a:pt x="129723" y="570"/>
                  </a:lnTo>
                  <a:lnTo>
                    <a:pt x="133470" y="0"/>
                  </a:lnTo>
                  <a:lnTo>
                    <a:pt x="137238" y="890"/>
                  </a:lnTo>
                  <a:lnTo>
                    <a:pt x="144812" y="3996"/>
                  </a:lnTo>
                  <a:lnTo>
                    <a:pt x="167639" y="7533"/>
                  </a:lnTo>
                  <a:lnTo>
                    <a:pt x="220152" y="37088"/>
                  </a:lnTo>
                  <a:lnTo>
                    <a:pt x="273530" y="75063"/>
                  </a:lnTo>
                  <a:lnTo>
                    <a:pt x="281585" y="81412"/>
                  </a:lnTo>
                  <a:lnTo>
                    <a:pt x="289401" y="84234"/>
                  </a:lnTo>
                  <a:lnTo>
                    <a:pt x="291993" y="86256"/>
                  </a:lnTo>
                  <a:lnTo>
                    <a:pt x="296910" y="93900"/>
                  </a:lnTo>
                  <a:lnTo>
                    <a:pt x="306815" y="97392"/>
                  </a:lnTo>
                  <a:lnTo>
                    <a:pt x="307809" y="101072"/>
                  </a:lnTo>
                  <a:lnTo>
                    <a:pt x="308559" y="108866"/>
                  </a:lnTo>
                  <a:lnTo>
                    <a:pt x="308592" y="103140"/>
                  </a:lnTo>
                  <a:lnTo>
                    <a:pt x="305213" y="96854"/>
                  </a:lnTo>
                  <a:lnTo>
                    <a:pt x="302535" y="93400"/>
                  </a:lnTo>
                  <a:lnTo>
                    <a:pt x="296171" y="89561"/>
                  </a:lnTo>
                  <a:lnTo>
                    <a:pt x="285746" y="864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75"/>
            <p:cNvSpPr/>
            <p:nvPr/>
          </p:nvSpPr>
          <p:spPr>
            <a:xfrm>
              <a:off x="6309360" y="2091707"/>
              <a:ext cx="182834" cy="171387"/>
            </a:xfrm>
            <a:custGeom>
              <a:avLst/>
              <a:gdLst/>
              <a:ahLst/>
              <a:cxnLst/>
              <a:rect l="0" t="0" r="0" b="0"/>
              <a:pathLst>
                <a:path w="182834" h="171387">
                  <a:moveTo>
                    <a:pt x="45720" y="160003"/>
                  </a:moveTo>
                  <a:lnTo>
                    <a:pt x="51788" y="160003"/>
                  </a:lnTo>
                  <a:lnTo>
                    <a:pt x="53575" y="158733"/>
                  </a:lnTo>
                  <a:lnTo>
                    <a:pt x="54767" y="156616"/>
                  </a:lnTo>
                  <a:lnTo>
                    <a:pt x="57011" y="149044"/>
                  </a:lnTo>
                  <a:lnTo>
                    <a:pt x="66979" y="138773"/>
                  </a:lnTo>
                  <a:lnTo>
                    <a:pt x="68105" y="131558"/>
                  </a:lnTo>
                  <a:lnTo>
                    <a:pt x="68568" y="98997"/>
                  </a:lnTo>
                  <a:lnTo>
                    <a:pt x="65188" y="91402"/>
                  </a:lnTo>
                  <a:lnTo>
                    <a:pt x="60722" y="83794"/>
                  </a:lnTo>
                  <a:lnTo>
                    <a:pt x="57855" y="68561"/>
                  </a:lnTo>
                  <a:lnTo>
                    <a:pt x="57620" y="64752"/>
                  </a:lnTo>
                  <a:lnTo>
                    <a:pt x="53973" y="57132"/>
                  </a:lnTo>
                  <a:lnTo>
                    <a:pt x="26164" y="22843"/>
                  </a:lnTo>
                  <a:lnTo>
                    <a:pt x="23059" y="15223"/>
                  </a:lnTo>
                  <a:lnTo>
                    <a:pt x="17445" y="7603"/>
                  </a:lnTo>
                  <a:lnTo>
                    <a:pt x="10716" y="3370"/>
                  </a:lnTo>
                  <a:lnTo>
                    <a:pt x="55" y="0"/>
                  </a:lnTo>
                  <a:lnTo>
                    <a:pt x="0" y="38240"/>
                  </a:lnTo>
                  <a:lnTo>
                    <a:pt x="3386" y="45773"/>
                  </a:lnTo>
                  <a:lnTo>
                    <a:pt x="7855" y="53354"/>
                  </a:lnTo>
                  <a:lnTo>
                    <a:pt x="11641" y="64762"/>
                  </a:lnTo>
                  <a:lnTo>
                    <a:pt x="53371" y="118328"/>
                  </a:lnTo>
                  <a:lnTo>
                    <a:pt x="83821" y="152244"/>
                  </a:lnTo>
                  <a:lnTo>
                    <a:pt x="94827" y="156554"/>
                  </a:lnTo>
                  <a:lnTo>
                    <a:pt x="106915" y="159740"/>
                  </a:lnTo>
                  <a:lnTo>
                    <a:pt x="125023" y="168747"/>
                  </a:lnTo>
                  <a:lnTo>
                    <a:pt x="163818" y="171386"/>
                  </a:lnTo>
                  <a:lnTo>
                    <a:pt x="166362" y="170132"/>
                  </a:lnTo>
                  <a:lnTo>
                    <a:pt x="168058" y="168026"/>
                  </a:lnTo>
                  <a:lnTo>
                    <a:pt x="169190" y="165351"/>
                  </a:lnTo>
                  <a:lnTo>
                    <a:pt x="171213" y="163569"/>
                  </a:lnTo>
                  <a:lnTo>
                    <a:pt x="176848" y="161588"/>
                  </a:lnTo>
                  <a:lnTo>
                    <a:pt x="178859" y="159789"/>
                  </a:lnTo>
                  <a:lnTo>
                    <a:pt x="181093" y="154405"/>
                  </a:lnTo>
                  <a:lnTo>
                    <a:pt x="182833" y="115789"/>
                  </a:lnTo>
                  <a:lnTo>
                    <a:pt x="179473" y="105215"/>
                  </a:lnTo>
                  <a:lnTo>
                    <a:pt x="148590" y="571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76"/>
            <p:cNvSpPr/>
            <p:nvPr/>
          </p:nvSpPr>
          <p:spPr>
            <a:xfrm>
              <a:off x="6389370" y="1840243"/>
              <a:ext cx="308598" cy="285738"/>
            </a:xfrm>
            <a:custGeom>
              <a:avLst/>
              <a:gdLst/>
              <a:ahLst/>
              <a:cxnLst/>
              <a:rect l="0" t="0" r="0" b="0"/>
              <a:pathLst>
                <a:path w="308598" h="285738">
                  <a:moveTo>
                    <a:pt x="0" y="171437"/>
                  </a:moveTo>
                  <a:lnTo>
                    <a:pt x="0" y="177505"/>
                  </a:lnTo>
                  <a:lnTo>
                    <a:pt x="1270" y="179292"/>
                  </a:lnTo>
                  <a:lnTo>
                    <a:pt x="3386" y="180484"/>
                  </a:lnTo>
                  <a:lnTo>
                    <a:pt x="6068" y="181278"/>
                  </a:lnTo>
                  <a:lnTo>
                    <a:pt x="20800" y="192569"/>
                  </a:lnTo>
                  <a:lnTo>
                    <a:pt x="31578" y="201811"/>
                  </a:lnTo>
                  <a:lnTo>
                    <a:pt x="42236" y="205837"/>
                  </a:lnTo>
                  <a:lnTo>
                    <a:pt x="54706" y="213238"/>
                  </a:lnTo>
                  <a:lnTo>
                    <a:pt x="72653" y="217266"/>
                  </a:lnTo>
                  <a:lnTo>
                    <a:pt x="128349" y="251515"/>
                  </a:lnTo>
                  <a:lnTo>
                    <a:pt x="159247" y="270926"/>
                  </a:lnTo>
                  <a:lnTo>
                    <a:pt x="167296" y="274074"/>
                  </a:lnTo>
                  <a:lnTo>
                    <a:pt x="182880" y="285737"/>
                  </a:lnTo>
                  <a:lnTo>
                    <a:pt x="176812" y="279669"/>
                  </a:lnTo>
                  <a:lnTo>
                    <a:pt x="167060" y="276690"/>
                  </a:lnTo>
                  <a:lnTo>
                    <a:pt x="155529" y="274096"/>
                  </a:lnTo>
                  <a:lnTo>
                    <a:pt x="100244" y="239947"/>
                  </a:lnTo>
                  <a:lnTo>
                    <a:pt x="73549" y="220958"/>
                  </a:lnTo>
                  <a:lnTo>
                    <a:pt x="53493" y="201916"/>
                  </a:lnTo>
                  <a:lnTo>
                    <a:pt x="49175" y="194296"/>
                  </a:lnTo>
                  <a:lnTo>
                    <a:pt x="44905" y="175247"/>
                  </a:lnTo>
                  <a:lnTo>
                    <a:pt x="36763" y="160007"/>
                  </a:lnTo>
                  <a:lnTo>
                    <a:pt x="33116" y="139898"/>
                  </a:lnTo>
                  <a:lnTo>
                    <a:pt x="26463" y="129213"/>
                  </a:lnTo>
                  <a:lnTo>
                    <a:pt x="23572" y="114225"/>
                  </a:lnTo>
                  <a:lnTo>
                    <a:pt x="23335" y="110436"/>
                  </a:lnTo>
                  <a:lnTo>
                    <a:pt x="24447" y="107909"/>
                  </a:lnTo>
                  <a:lnTo>
                    <a:pt x="26458" y="106225"/>
                  </a:lnTo>
                  <a:lnTo>
                    <a:pt x="32743" y="103522"/>
                  </a:lnTo>
                  <a:lnTo>
                    <a:pt x="43995" y="93074"/>
                  </a:lnTo>
                  <a:lnTo>
                    <a:pt x="51276" y="91915"/>
                  </a:lnTo>
                  <a:lnTo>
                    <a:pt x="57926" y="95030"/>
                  </a:lnTo>
                  <a:lnTo>
                    <a:pt x="65115" y="99379"/>
                  </a:lnTo>
                  <a:lnTo>
                    <a:pt x="80078" y="102170"/>
                  </a:lnTo>
                  <a:lnTo>
                    <a:pt x="83866" y="102399"/>
                  </a:lnTo>
                  <a:lnTo>
                    <a:pt x="91461" y="106040"/>
                  </a:lnTo>
                  <a:lnTo>
                    <a:pt x="145502" y="137230"/>
                  </a:lnTo>
                  <a:lnTo>
                    <a:pt x="184920" y="163822"/>
                  </a:lnTo>
                  <a:lnTo>
                    <a:pt x="196910" y="168053"/>
                  </a:lnTo>
                  <a:lnTo>
                    <a:pt x="203663" y="169181"/>
                  </a:lnTo>
                  <a:lnTo>
                    <a:pt x="208165" y="171203"/>
                  </a:lnTo>
                  <a:lnTo>
                    <a:pt x="211167" y="173821"/>
                  </a:lnTo>
                  <a:lnTo>
                    <a:pt x="213168" y="176836"/>
                  </a:lnTo>
                  <a:lnTo>
                    <a:pt x="215773" y="178847"/>
                  </a:lnTo>
                  <a:lnTo>
                    <a:pt x="222052" y="181080"/>
                  </a:lnTo>
                  <a:lnTo>
                    <a:pt x="232727" y="182337"/>
                  </a:lnTo>
                  <a:lnTo>
                    <a:pt x="235162" y="183784"/>
                  </a:lnTo>
                  <a:lnTo>
                    <a:pt x="236784" y="186018"/>
                  </a:lnTo>
                  <a:lnTo>
                    <a:pt x="237866" y="188778"/>
                  </a:lnTo>
                  <a:lnTo>
                    <a:pt x="239857" y="190618"/>
                  </a:lnTo>
                  <a:lnTo>
                    <a:pt x="251304" y="194255"/>
                  </a:lnTo>
                  <a:lnTo>
                    <a:pt x="251456" y="177269"/>
                  </a:lnTo>
                  <a:lnTo>
                    <a:pt x="250188" y="175325"/>
                  </a:lnTo>
                  <a:lnTo>
                    <a:pt x="248072" y="174029"/>
                  </a:lnTo>
                  <a:lnTo>
                    <a:pt x="245391" y="173165"/>
                  </a:lnTo>
                  <a:lnTo>
                    <a:pt x="224591" y="155680"/>
                  </a:lnTo>
                  <a:lnTo>
                    <a:pt x="190915" y="125697"/>
                  </a:lnTo>
                  <a:lnTo>
                    <a:pt x="160725" y="102855"/>
                  </a:lnTo>
                  <a:lnTo>
                    <a:pt x="142333" y="83807"/>
                  </a:lnTo>
                  <a:lnTo>
                    <a:pt x="134795" y="68567"/>
                  </a:lnTo>
                  <a:lnTo>
                    <a:pt x="129759" y="60947"/>
                  </a:lnTo>
                  <a:lnTo>
                    <a:pt x="125654" y="49517"/>
                  </a:lnTo>
                  <a:lnTo>
                    <a:pt x="116045" y="36535"/>
                  </a:lnTo>
                  <a:lnTo>
                    <a:pt x="114817" y="28878"/>
                  </a:lnTo>
                  <a:lnTo>
                    <a:pt x="114304" y="5535"/>
                  </a:lnTo>
                  <a:lnTo>
                    <a:pt x="115572" y="3686"/>
                  </a:lnTo>
                  <a:lnTo>
                    <a:pt x="117688" y="2453"/>
                  </a:lnTo>
                  <a:lnTo>
                    <a:pt x="125941" y="312"/>
                  </a:lnTo>
                  <a:lnTo>
                    <a:pt x="142716" y="0"/>
                  </a:lnTo>
                  <a:lnTo>
                    <a:pt x="149366" y="3379"/>
                  </a:lnTo>
                  <a:lnTo>
                    <a:pt x="152917" y="6059"/>
                  </a:lnTo>
                  <a:lnTo>
                    <a:pt x="163636" y="9035"/>
                  </a:lnTo>
                  <a:lnTo>
                    <a:pt x="170051" y="9829"/>
                  </a:lnTo>
                  <a:lnTo>
                    <a:pt x="174328" y="11628"/>
                  </a:lnTo>
                  <a:lnTo>
                    <a:pt x="177178" y="14098"/>
                  </a:lnTo>
                  <a:lnTo>
                    <a:pt x="179079" y="17014"/>
                  </a:lnTo>
                  <a:lnTo>
                    <a:pt x="181616" y="18959"/>
                  </a:lnTo>
                  <a:lnTo>
                    <a:pt x="214935" y="35053"/>
                  </a:lnTo>
                  <a:lnTo>
                    <a:pt x="223797" y="40972"/>
                  </a:lnTo>
                  <a:lnTo>
                    <a:pt x="255418" y="54417"/>
                  </a:lnTo>
                  <a:lnTo>
                    <a:pt x="283921" y="78223"/>
                  </a:lnTo>
                  <a:lnTo>
                    <a:pt x="296661" y="79951"/>
                  </a:lnTo>
                  <a:lnTo>
                    <a:pt x="308568" y="79997"/>
                  </a:lnTo>
                  <a:lnTo>
                    <a:pt x="308597" y="73929"/>
                  </a:lnTo>
                  <a:lnTo>
                    <a:pt x="307331" y="72142"/>
                  </a:lnTo>
                  <a:lnTo>
                    <a:pt x="305217" y="70950"/>
                  </a:lnTo>
                  <a:lnTo>
                    <a:pt x="302539" y="70156"/>
                  </a:lnTo>
                  <a:lnTo>
                    <a:pt x="285750" y="571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77"/>
            <p:cNvSpPr/>
            <p:nvPr/>
          </p:nvSpPr>
          <p:spPr>
            <a:xfrm>
              <a:off x="6526530" y="1657834"/>
              <a:ext cx="251414" cy="211737"/>
            </a:xfrm>
            <a:custGeom>
              <a:avLst/>
              <a:gdLst/>
              <a:ahLst/>
              <a:cxnLst/>
              <a:rect l="0" t="0" r="0" b="0"/>
              <a:pathLst>
                <a:path w="251414" h="211737">
                  <a:moveTo>
                    <a:pt x="0" y="33806"/>
                  </a:moveTo>
                  <a:lnTo>
                    <a:pt x="9842" y="43647"/>
                  </a:lnTo>
                  <a:lnTo>
                    <a:pt x="10959" y="50833"/>
                  </a:lnTo>
                  <a:lnTo>
                    <a:pt x="12386" y="52777"/>
                  </a:lnTo>
                  <a:lnTo>
                    <a:pt x="34569" y="65485"/>
                  </a:lnTo>
                  <a:lnTo>
                    <a:pt x="38286" y="66355"/>
                  </a:lnTo>
                  <a:lnTo>
                    <a:pt x="49585" y="73648"/>
                  </a:lnTo>
                  <a:lnTo>
                    <a:pt x="103874" y="117223"/>
                  </a:lnTo>
                  <a:lnTo>
                    <a:pt x="117286" y="128030"/>
                  </a:lnTo>
                  <a:lnTo>
                    <a:pt x="166460" y="155947"/>
                  </a:lnTo>
                  <a:lnTo>
                    <a:pt x="178720" y="165952"/>
                  </a:lnTo>
                  <a:lnTo>
                    <a:pt x="194241" y="173362"/>
                  </a:lnTo>
                  <a:lnTo>
                    <a:pt x="201900" y="178381"/>
                  </a:lnTo>
                  <a:lnTo>
                    <a:pt x="214908" y="181867"/>
                  </a:lnTo>
                  <a:lnTo>
                    <a:pt x="215662" y="183314"/>
                  </a:lnTo>
                  <a:lnTo>
                    <a:pt x="217168" y="193813"/>
                  </a:lnTo>
                  <a:lnTo>
                    <a:pt x="211102" y="187755"/>
                  </a:lnTo>
                  <a:lnTo>
                    <a:pt x="204736" y="184778"/>
                  </a:lnTo>
                  <a:lnTo>
                    <a:pt x="201261" y="183984"/>
                  </a:lnTo>
                  <a:lnTo>
                    <a:pt x="198944" y="182185"/>
                  </a:lnTo>
                  <a:lnTo>
                    <a:pt x="196370" y="176799"/>
                  </a:lnTo>
                  <a:lnTo>
                    <a:pt x="193143" y="174855"/>
                  </a:lnTo>
                  <a:lnTo>
                    <a:pt x="177737" y="170848"/>
                  </a:lnTo>
                  <a:lnTo>
                    <a:pt x="135035" y="144143"/>
                  </a:lnTo>
                  <a:lnTo>
                    <a:pt x="108049" y="107246"/>
                  </a:lnTo>
                  <a:lnTo>
                    <a:pt x="100506" y="91164"/>
                  </a:lnTo>
                  <a:lnTo>
                    <a:pt x="95469" y="83428"/>
                  </a:lnTo>
                  <a:lnTo>
                    <a:pt x="91971" y="70366"/>
                  </a:lnTo>
                  <a:lnTo>
                    <a:pt x="91487" y="52386"/>
                  </a:lnTo>
                  <a:lnTo>
                    <a:pt x="94848" y="45027"/>
                  </a:lnTo>
                  <a:lnTo>
                    <a:pt x="99304" y="37523"/>
                  </a:lnTo>
                  <a:lnTo>
                    <a:pt x="102400" y="24622"/>
                  </a:lnTo>
                  <a:lnTo>
                    <a:pt x="108798" y="16973"/>
                  </a:lnTo>
                  <a:lnTo>
                    <a:pt x="115242" y="13625"/>
                  </a:lnTo>
                  <a:lnTo>
                    <a:pt x="123658" y="11475"/>
                  </a:lnTo>
                  <a:lnTo>
                    <a:pt x="134446" y="3195"/>
                  </a:lnTo>
                  <a:lnTo>
                    <a:pt x="145105" y="606"/>
                  </a:lnTo>
                  <a:lnTo>
                    <a:pt x="152544" y="0"/>
                  </a:lnTo>
                  <a:lnTo>
                    <a:pt x="189449" y="11185"/>
                  </a:lnTo>
                  <a:lnTo>
                    <a:pt x="230780" y="37774"/>
                  </a:lnTo>
                  <a:lnTo>
                    <a:pt x="235919" y="45306"/>
                  </a:lnTo>
                  <a:lnTo>
                    <a:pt x="250241" y="86089"/>
                  </a:lnTo>
                  <a:lnTo>
                    <a:pt x="251413" y="117585"/>
                  </a:lnTo>
                  <a:lnTo>
                    <a:pt x="248053" y="125228"/>
                  </a:lnTo>
                  <a:lnTo>
                    <a:pt x="245378" y="129044"/>
                  </a:lnTo>
                  <a:lnTo>
                    <a:pt x="241614" y="146550"/>
                  </a:lnTo>
                  <a:lnTo>
                    <a:pt x="239073" y="166096"/>
                  </a:lnTo>
                  <a:lnTo>
                    <a:pt x="231045" y="182187"/>
                  </a:lnTo>
                  <a:lnTo>
                    <a:pt x="230230" y="186066"/>
                  </a:lnTo>
                  <a:lnTo>
                    <a:pt x="228417" y="188653"/>
                  </a:lnTo>
                  <a:lnTo>
                    <a:pt x="225938" y="190377"/>
                  </a:lnTo>
                  <a:lnTo>
                    <a:pt x="223015" y="191527"/>
                  </a:lnTo>
                  <a:lnTo>
                    <a:pt x="221067" y="193563"/>
                  </a:lnTo>
                  <a:lnTo>
                    <a:pt x="218902" y="199213"/>
                  </a:lnTo>
                  <a:lnTo>
                    <a:pt x="217055" y="201227"/>
                  </a:lnTo>
                  <a:lnTo>
                    <a:pt x="211615" y="203465"/>
                  </a:lnTo>
                  <a:lnTo>
                    <a:pt x="201414" y="204725"/>
                  </a:lnTo>
                  <a:lnTo>
                    <a:pt x="199046" y="206172"/>
                  </a:lnTo>
                  <a:lnTo>
                    <a:pt x="197467" y="208407"/>
                  </a:lnTo>
                  <a:lnTo>
                    <a:pt x="196415" y="211167"/>
                  </a:lnTo>
                  <a:lnTo>
                    <a:pt x="194443" y="211736"/>
                  </a:lnTo>
                  <a:lnTo>
                    <a:pt x="191858" y="210846"/>
                  </a:lnTo>
                  <a:lnTo>
                    <a:pt x="184653" y="206360"/>
                  </a:lnTo>
                  <a:lnTo>
                    <a:pt x="183668" y="202360"/>
                  </a:lnTo>
                  <a:lnTo>
                    <a:pt x="183405" y="199515"/>
                  </a:lnTo>
                  <a:lnTo>
                    <a:pt x="181961" y="197619"/>
                  </a:lnTo>
                  <a:lnTo>
                    <a:pt x="176968" y="195512"/>
                  </a:lnTo>
                  <a:lnTo>
                    <a:pt x="175128" y="192410"/>
                  </a:lnTo>
                  <a:lnTo>
                    <a:pt x="171450" y="1595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78"/>
            <p:cNvSpPr/>
            <p:nvPr/>
          </p:nvSpPr>
          <p:spPr>
            <a:xfrm>
              <a:off x="6697980" y="1520190"/>
              <a:ext cx="114301" cy="194311"/>
            </a:xfrm>
            <a:custGeom>
              <a:avLst/>
              <a:gdLst/>
              <a:ahLst/>
              <a:cxnLst/>
              <a:rect l="0" t="0" r="0" b="0"/>
              <a:pathLst>
                <a:path w="114301" h="194311">
                  <a:moveTo>
                    <a:pt x="0" y="102870"/>
                  </a:moveTo>
                  <a:lnTo>
                    <a:pt x="9842" y="102870"/>
                  </a:lnTo>
                  <a:lnTo>
                    <a:pt x="10371" y="104140"/>
                  </a:lnTo>
                  <a:lnTo>
                    <a:pt x="10959" y="108938"/>
                  </a:lnTo>
                  <a:lnTo>
                    <a:pt x="12386" y="110725"/>
                  </a:lnTo>
                  <a:lnTo>
                    <a:pt x="34569" y="123138"/>
                  </a:lnTo>
                  <a:lnTo>
                    <a:pt x="38286" y="124002"/>
                  </a:lnTo>
                  <a:lnTo>
                    <a:pt x="49585" y="131286"/>
                  </a:lnTo>
                  <a:lnTo>
                    <a:pt x="87631" y="166400"/>
                  </a:lnTo>
                  <a:lnTo>
                    <a:pt x="95250" y="169206"/>
                  </a:lnTo>
                  <a:lnTo>
                    <a:pt x="97790" y="171224"/>
                  </a:lnTo>
                  <a:lnTo>
                    <a:pt x="102635" y="178862"/>
                  </a:lnTo>
                  <a:lnTo>
                    <a:pt x="108268" y="181094"/>
                  </a:lnTo>
                  <a:lnTo>
                    <a:pt x="110280" y="182959"/>
                  </a:lnTo>
                  <a:lnTo>
                    <a:pt x="114300" y="194310"/>
                  </a:lnTo>
                  <a:lnTo>
                    <a:pt x="108232" y="188242"/>
                  </a:lnTo>
                  <a:lnTo>
                    <a:pt x="101867" y="185263"/>
                  </a:lnTo>
                  <a:lnTo>
                    <a:pt x="98391" y="184469"/>
                  </a:lnTo>
                  <a:lnTo>
                    <a:pt x="87432" y="177283"/>
                  </a:lnTo>
                  <a:lnTo>
                    <a:pt x="39156" y="139669"/>
                  </a:lnTo>
                  <a:lnTo>
                    <a:pt x="3405" y="91649"/>
                  </a:lnTo>
                  <a:lnTo>
                    <a:pt x="200" y="70850"/>
                  </a:lnTo>
                  <a:lnTo>
                    <a:pt x="2" y="30439"/>
                  </a:lnTo>
                  <a:lnTo>
                    <a:pt x="3388" y="22842"/>
                  </a:lnTo>
                  <a:lnTo>
                    <a:pt x="2285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79"/>
            <p:cNvSpPr/>
            <p:nvPr/>
          </p:nvSpPr>
          <p:spPr>
            <a:xfrm>
              <a:off x="6794295" y="1405890"/>
              <a:ext cx="222077" cy="182879"/>
            </a:xfrm>
            <a:custGeom>
              <a:avLst/>
              <a:gdLst/>
              <a:ahLst/>
              <a:cxnLst/>
              <a:rect l="0" t="0" r="0" b="0"/>
              <a:pathLst>
                <a:path w="222077" h="182879">
                  <a:moveTo>
                    <a:pt x="75135" y="11430"/>
                  </a:moveTo>
                  <a:lnTo>
                    <a:pt x="69067" y="11430"/>
                  </a:lnTo>
                  <a:lnTo>
                    <a:pt x="67280" y="10160"/>
                  </a:lnTo>
                  <a:lnTo>
                    <a:pt x="66088" y="8043"/>
                  </a:lnTo>
                  <a:lnTo>
                    <a:pt x="63845" y="471"/>
                  </a:lnTo>
                  <a:lnTo>
                    <a:pt x="20057" y="0"/>
                  </a:lnTo>
                  <a:lnTo>
                    <a:pt x="8325" y="9841"/>
                  </a:lnTo>
                  <a:lnTo>
                    <a:pt x="7343" y="14110"/>
                  </a:lnTo>
                  <a:lnTo>
                    <a:pt x="6710" y="27199"/>
                  </a:lnTo>
                  <a:lnTo>
                    <a:pt x="3237" y="34525"/>
                  </a:lnTo>
                  <a:lnTo>
                    <a:pt x="534" y="38257"/>
                  </a:lnTo>
                  <a:lnTo>
                    <a:pt x="0" y="42015"/>
                  </a:lnTo>
                  <a:lnTo>
                    <a:pt x="9795" y="89059"/>
                  </a:lnTo>
                  <a:lnTo>
                    <a:pt x="14345" y="98002"/>
                  </a:lnTo>
                  <a:lnTo>
                    <a:pt x="23574" y="124038"/>
                  </a:lnTo>
                  <a:lnTo>
                    <a:pt x="37692" y="147866"/>
                  </a:lnTo>
                  <a:lnTo>
                    <a:pt x="40714" y="155888"/>
                  </a:lnTo>
                  <a:lnTo>
                    <a:pt x="56569" y="175218"/>
                  </a:lnTo>
                  <a:lnTo>
                    <a:pt x="63920" y="179474"/>
                  </a:lnTo>
                  <a:lnTo>
                    <a:pt x="78988" y="182207"/>
                  </a:lnTo>
                  <a:lnTo>
                    <a:pt x="126254" y="182878"/>
                  </a:lnTo>
                  <a:lnTo>
                    <a:pt x="128265" y="181609"/>
                  </a:lnTo>
                  <a:lnTo>
                    <a:pt x="129605" y="179493"/>
                  </a:lnTo>
                  <a:lnTo>
                    <a:pt x="131490" y="170446"/>
                  </a:lnTo>
                  <a:lnTo>
                    <a:pt x="132128" y="156012"/>
                  </a:lnTo>
                  <a:lnTo>
                    <a:pt x="130910" y="153538"/>
                  </a:lnTo>
                  <a:lnTo>
                    <a:pt x="128828" y="151889"/>
                  </a:lnTo>
                  <a:lnTo>
                    <a:pt x="126170" y="150789"/>
                  </a:lnTo>
                  <a:lnTo>
                    <a:pt x="124399" y="148786"/>
                  </a:lnTo>
                  <a:lnTo>
                    <a:pt x="122430" y="143174"/>
                  </a:lnTo>
                  <a:lnTo>
                    <a:pt x="119896" y="129223"/>
                  </a:lnTo>
                  <a:lnTo>
                    <a:pt x="78908" y="72701"/>
                  </a:lnTo>
                  <a:lnTo>
                    <a:pt x="68774" y="61052"/>
                  </a:lnTo>
                  <a:lnTo>
                    <a:pt x="61320" y="45738"/>
                  </a:lnTo>
                  <a:lnTo>
                    <a:pt x="52275" y="34290"/>
                  </a:lnTo>
                  <a:lnTo>
                    <a:pt x="83108" y="63853"/>
                  </a:lnTo>
                  <a:lnTo>
                    <a:pt x="98065" y="71033"/>
                  </a:lnTo>
                  <a:lnTo>
                    <a:pt x="119317" y="84305"/>
                  </a:lnTo>
                  <a:lnTo>
                    <a:pt x="134511" y="89326"/>
                  </a:lnTo>
                  <a:lnTo>
                    <a:pt x="158323" y="94548"/>
                  </a:lnTo>
                  <a:lnTo>
                    <a:pt x="175560" y="100404"/>
                  </a:lnTo>
                  <a:lnTo>
                    <a:pt x="180185" y="101226"/>
                  </a:lnTo>
                  <a:lnTo>
                    <a:pt x="184538" y="100504"/>
                  </a:lnTo>
                  <a:lnTo>
                    <a:pt x="211614" y="91567"/>
                  </a:lnTo>
                  <a:lnTo>
                    <a:pt x="218161" y="85410"/>
                  </a:lnTo>
                  <a:lnTo>
                    <a:pt x="221252" y="79023"/>
                  </a:lnTo>
                  <a:lnTo>
                    <a:pt x="222076" y="75542"/>
                  </a:lnTo>
                  <a:lnTo>
                    <a:pt x="221356" y="71951"/>
                  </a:lnTo>
                  <a:lnTo>
                    <a:pt x="214461" y="57063"/>
                  </a:lnTo>
                  <a:lnTo>
                    <a:pt x="212294" y="457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3" name="SMARTInkShape-80"/>
            <p:cNvSpPr/>
            <p:nvPr/>
          </p:nvSpPr>
          <p:spPr>
            <a:xfrm>
              <a:off x="6926580" y="1257444"/>
              <a:ext cx="205741" cy="217023"/>
            </a:xfrm>
            <a:custGeom>
              <a:avLst/>
              <a:gdLst/>
              <a:ahLst/>
              <a:cxnLst/>
              <a:rect l="0" t="0" r="0" b="0"/>
              <a:pathLst>
                <a:path w="205741" h="217023">
                  <a:moveTo>
                    <a:pt x="0" y="91296"/>
                  </a:moveTo>
                  <a:lnTo>
                    <a:pt x="6068" y="97364"/>
                  </a:lnTo>
                  <a:lnTo>
                    <a:pt x="12433" y="100343"/>
                  </a:lnTo>
                  <a:lnTo>
                    <a:pt x="20801" y="102255"/>
                  </a:lnTo>
                  <a:lnTo>
                    <a:pt x="77694" y="148515"/>
                  </a:lnTo>
                  <a:lnTo>
                    <a:pt x="85331" y="156097"/>
                  </a:lnTo>
                  <a:lnTo>
                    <a:pt x="96703" y="175120"/>
                  </a:lnTo>
                  <a:lnTo>
                    <a:pt x="107110" y="186547"/>
                  </a:lnTo>
                  <a:lnTo>
                    <a:pt x="114491" y="190780"/>
                  </a:lnTo>
                  <a:lnTo>
                    <a:pt x="118237" y="191909"/>
                  </a:lnTo>
                  <a:lnTo>
                    <a:pt x="120735" y="193931"/>
                  </a:lnTo>
                  <a:lnTo>
                    <a:pt x="137152" y="217017"/>
                  </a:lnTo>
                  <a:lnTo>
                    <a:pt x="137156" y="217022"/>
                  </a:lnTo>
                  <a:lnTo>
                    <a:pt x="83789" y="162385"/>
                  </a:lnTo>
                  <a:lnTo>
                    <a:pt x="45719" y="105318"/>
                  </a:lnTo>
                  <a:lnTo>
                    <a:pt x="39370" y="96258"/>
                  </a:lnTo>
                  <a:lnTo>
                    <a:pt x="31907" y="80094"/>
                  </a:lnTo>
                  <a:lnTo>
                    <a:pt x="26881" y="72347"/>
                  </a:lnTo>
                  <a:lnTo>
                    <a:pt x="24052" y="60846"/>
                  </a:lnTo>
                  <a:lnTo>
                    <a:pt x="22864" y="18435"/>
                  </a:lnTo>
                  <a:lnTo>
                    <a:pt x="24133" y="16052"/>
                  </a:lnTo>
                  <a:lnTo>
                    <a:pt x="26248" y="14464"/>
                  </a:lnTo>
                  <a:lnTo>
                    <a:pt x="32701" y="11914"/>
                  </a:lnTo>
                  <a:lnTo>
                    <a:pt x="43992" y="1500"/>
                  </a:lnTo>
                  <a:lnTo>
                    <a:pt x="51276" y="343"/>
                  </a:lnTo>
                  <a:lnTo>
                    <a:pt x="61477" y="0"/>
                  </a:lnTo>
                  <a:lnTo>
                    <a:pt x="68810" y="3307"/>
                  </a:lnTo>
                  <a:lnTo>
                    <a:pt x="76303" y="7740"/>
                  </a:lnTo>
                  <a:lnTo>
                    <a:pt x="87660" y="11505"/>
                  </a:lnTo>
                  <a:lnTo>
                    <a:pt x="99069" y="18830"/>
                  </a:lnTo>
                  <a:lnTo>
                    <a:pt x="110493" y="22835"/>
                  </a:lnTo>
                  <a:lnTo>
                    <a:pt x="141206" y="43381"/>
                  </a:lnTo>
                  <a:lnTo>
                    <a:pt x="177707" y="87181"/>
                  </a:lnTo>
                  <a:lnTo>
                    <a:pt x="180581" y="94971"/>
                  </a:lnTo>
                  <a:lnTo>
                    <a:pt x="182617" y="97556"/>
                  </a:lnTo>
                  <a:lnTo>
                    <a:pt x="190281" y="102464"/>
                  </a:lnTo>
                  <a:lnTo>
                    <a:pt x="195226" y="114232"/>
                  </a:lnTo>
                  <a:lnTo>
                    <a:pt x="205739" y="125585"/>
                  </a:lnTo>
                  <a:lnTo>
                    <a:pt x="205740" y="119518"/>
                  </a:lnTo>
                  <a:lnTo>
                    <a:pt x="202353" y="113152"/>
                  </a:lnTo>
                  <a:lnTo>
                    <a:pt x="194309" y="1027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4" name="SMARTInkShape-81"/>
            <p:cNvSpPr/>
            <p:nvPr/>
          </p:nvSpPr>
          <p:spPr>
            <a:xfrm>
              <a:off x="7111062" y="1120195"/>
              <a:ext cx="158419" cy="217069"/>
            </a:xfrm>
            <a:custGeom>
              <a:avLst/>
              <a:gdLst/>
              <a:ahLst/>
              <a:cxnLst/>
              <a:rect l="0" t="0" r="0" b="0"/>
              <a:pathLst>
                <a:path w="158419" h="217069">
                  <a:moveTo>
                    <a:pt x="9827" y="148535"/>
                  </a:moveTo>
                  <a:lnTo>
                    <a:pt x="15895" y="148535"/>
                  </a:lnTo>
                  <a:lnTo>
                    <a:pt x="22262" y="145148"/>
                  </a:lnTo>
                  <a:lnTo>
                    <a:pt x="25736" y="142467"/>
                  </a:lnTo>
                  <a:lnTo>
                    <a:pt x="29598" y="136102"/>
                  </a:lnTo>
                  <a:lnTo>
                    <a:pt x="32077" y="127734"/>
                  </a:lnTo>
                  <a:lnTo>
                    <a:pt x="51648" y="105469"/>
                  </a:lnTo>
                  <a:lnTo>
                    <a:pt x="55663" y="94853"/>
                  </a:lnTo>
                  <a:lnTo>
                    <a:pt x="63061" y="83664"/>
                  </a:lnTo>
                  <a:lnTo>
                    <a:pt x="65818" y="72305"/>
                  </a:lnTo>
                  <a:lnTo>
                    <a:pt x="66964" y="30425"/>
                  </a:lnTo>
                  <a:lnTo>
                    <a:pt x="65698" y="27885"/>
                  </a:lnTo>
                  <a:lnTo>
                    <a:pt x="63585" y="26192"/>
                  </a:lnTo>
                  <a:lnTo>
                    <a:pt x="60906" y="25063"/>
                  </a:lnTo>
                  <a:lnTo>
                    <a:pt x="59120" y="23040"/>
                  </a:lnTo>
                  <a:lnTo>
                    <a:pt x="57135" y="17406"/>
                  </a:lnTo>
                  <a:lnTo>
                    <a:pt x="56018" y="7094"/>
                  </a:lnTo>
                  <a:lnTo>
                    <a:pt x="54592" y="4711"/>
                  </a:lnTo>
                  <a:lnTo>
                    <a:pt x="52371" y="3122"/>
                  </a:lnTo>
                  <a:lnTo>
                    <a:pt x="44600" y="131"/>
                  </a:lnTo>
                  <a:lnTo>
                    <a:pt x="38193" y="0"/>
                  </a:lnTo>
                  <a:lnTo>
                    <a:pt x="36358" y="1252"/>
                  </a:lnTo>
                  <a:lnTo>
                    <a:pt x="35135" y="3356"/>
                  </a:lnTo>
                  <a:lnTo>
                    <a:pt x="33171" y="9791"/>
                  </a:lnTo>
                  <a:lnTo>
                    <a:pt x="29516" y="10671"/>
                  </a:lnTo>
                  <a:lnTo>
                    <a:pt x="26764" y="10906"/>
                  </a:lnTo>
                  <a:lnTo>
                    <a:pt x="24928" y="12332"/>
                  </a:lnTo>
                  <a:lnTo>
                    <a:pt x="10983" y="34124"/>
                  </a:lnTo>
                  <a:lnTo>
                    <a:pt x="8659" y="61465"/>
                  </a:lnTo>
                  <a:lnTo>
                    <a:pt x="0" y="83337"/>
                  </a:lnTo>
                  <a:lnTo>
                    <a:pt x="9637" y="140277"/>
                  </a:lnTo>
                  <a:lnTo>
                    <a:pt x="11013" y="152485"/>
                  </a:lnTo>
                  <a:lnTo>
                    <a:pt x="23933" y="182610"/>
                  </a:lnTo>
                  <a:lnTo>
                    <a:pt x="28797" y="190350"/>
                  </a:lnTo>
                  <a:lnTo>
                    <a:pt x="30959" y="198023"/>
                  </a:lnTo>
                  <a:lnTo>
                    <a:pt x="32805" y="200577"/>
                  </a:lnTo>
                  <a:lnTo>
                    <a:pt x="35306" y="202280"/>
                  </a:lnTo>
                  <a:lnTo>
                    <a:pt x="38243" y="203415"/>
                  </a:lnTo>
                  <a:lnTo>
                    <a:pt x="40201" y="205441"/>
                  </a:lnTo>
                  <a:lnTo>
                    <a:pt x="42377" y="211080"/>
                  </a:lnTo>
                  <a:lnTo>
                    <a:pt x="44228" y="213092"/>
                  </a:lnTo>
                  <a:lnTo>
                    <a:pt x="49670" y="215327"/>
                  </a:lnTo>
                  <a:lnTo>
                    <a:pt x="72422" y="217068"/>
                  </a:lnTo>
                  <a:lnTo>
                    <a:pt x="79134" y="213708"/>
                  </a:lnTo>
                  <a:lnTo>
                    <a:pt x="86351" y="209251"/>
                  </a:lnTo>
                  <a:lnTo>
                    <a:pt x="97554" y="205471"/>
                  </a:lnTo>
                  <a:lnTo>
                    <a:pt x="105121" y="200087"/>
                  </a:lnTo>
                  <a:lnTo>
                    <a:pt x="109331" y="193460"/>
                  </a:lnTo>
                  <a:lnTo>
                    <a:pt x="112471" y="186282"/>
                  </a:lnTo>
                  <a:lnTo>
                    <a:pt x="147050" y="136095"/>
                  </a:lnTo>
                  <a:lnTo>
                    <a:pt x="153366" y="121416"/>
                  </a:lnTo>
                  <a:lnTo>
                    <a:pt x="158418" y="913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8" name="SMARTInkShape-Group23"/>
          <p:cNvGrpSpPr/>
          <p:nvPr/>
        </p:nvGrpSpPr>
        <p:grpSpPr>
          <a:xfrm>
            <a:off x="1725930" y="2663190"/>
            <a:ext cx="1211581" cy="628651"/>
            <a:chOff x="1725930" y="2663190"/>
            <a:chExt cx="1211581" cy="628651"/>
          </a:xfrm>
        </p:grpSpPr>
        <p:sp>
          <p:nvSpPr>
            <p:cNvPr id="946" name="SMARTInkShape-82"/>
            <p:cNvSpPr/>
            <p:nvPr/>
          </p:nvSpPr>
          <p:spPr>
            <a:xfrm>
              <a:off x="2788920" y="3200400"/>
              <a:ext cx="148591" cy="91441"/>
            </a:xfrm>
            <a:custGeom>
              <a:avLst/>
              <a:gdLst/>
              <a:ahLst/>
              <a:cxnLst/>
              <a:rect l="0" t="0" r="0" b="0"/>
              <a:pathLst>
                <a:path w="148591" h="91441">
                  <a:moveTo>
                    <a:pt x="34290" y="0"/>
                  </a:moveTo>
                  <a:lnTo>
                    <a:pt x="45249" y="0"/>
                  </a:lnTo>
                  <a:lnTo>
                    <a:pt x="55520" y="9841"/>
                  </a:lnTo>
                  <a:lnTo>
                    <a:pt x="62735" y="10959"/>
                  </a:lnTo>
                  <a:lnTo>
                    <a:pt x="64683" y="12386"/>
                  </a:lnTo>
                  <a:lnTo>
                    <a:pt x="65982" y="14608"/>
                  </a:lnTo>
                  <a:lnTo>
                    <a:pt x="66848" y="17358"/>
                  </a:lnTo>
                  <a:lnTo>
                    <a:pt x="68695" y="19192"/>
                  </a:lnTo>
                  <a:lnTo>
                    <a:pt x="74135" y="21230"/>
                  </a:lnTo>
                  <a:lnTo>
                    <a:pt x="76093" y="23043"/>
                  </a:lnTo>
                  <a:lnTo>
                    <a:pt x="78269" y="28445"/>
                  </a:lnTo>
                  <a:lnTo>
                    <a:pt x="80119" y="30393"/>
                  </a:lnTo>
                  <a:lnTo>
                    <a:pt x="102737" y="44559"/>
                  </a:lnTo>
                  <a:lnTo>
                    <a:pt x="108314" y="45204"/>
                  </a:lnTo>
                  <a:lnTo>
                    <a:pt x="115026" y="48877"/>
                  </a:lnTo>
                  <a:lnTo>
                    <a:pt x="123616" y="55516"/>
                  </a:lnTo>
                  <a:lnTo>
                    <a:pt x="131171" y="56666"/>
                  </a:lnTo>
                  <a:lnTo>
                    <a:pt x="133168" y="58097"/>
                  </a:lnTo>
                  <a:lnTo>
                    <a:pt x="134498" y="60322"/>
                  </a:lnTo>
                  <a:lnTo>
                    <a:pt x="136634" y="66949"/>
                  </a:lnTo>
                  <a:lnTo>
                    <a:pt x="140313" y="67855"/>
                  </a:lnTo>
                  <a:lnTo>
                    <a:pt x="148590" y="68580"/>
                  </a:lnTo>
                  <a:lnTo>
                    <a:pt x="148590" y="74648"/>
                  </a:lnTo>
                  <a:lnTo>
                    <a:pt x="147320" y="76435"/>
                  </a:lnTo>
                  <a:lnTo>
                    <a:pt x="145203" y="77627"/>
                  </a:lnTo>
                  <a:lnTo>
                    <a:pt x="136949" y="79696"/>
                  </a:lnTo>
                  <a:lnTo>
                    <a:pt x="82752" y="80010"/>
                  </a:lnTo>
                  <a:lnTo>
                    <a:pt x="26872" y="80010"/>
                  </a:lnTo>
                  <a:lnTo>
                    <a:pt x="24643" y="80010"/>
                  </a:lnTo>
                  <a:lnTo>
                    <a:pt x="11947" y="90970"/>
                  </a:lnTo>
                  <a:lnTo>
                    <a:pt x="0" y="914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7" name="SMARTInkShape-83"/>
            <p:cNvSpPr/>
            <p:nvPr/>
          </p:nvSpPr>
          <p:spPr>
            <a:xfrm>
              <a:off x="1725930" y="2663190"/>
              <a:ext cx="1165861" cy="628651"/>
            </a:xfrm>
            <a:custGeom>
              <a:avLst/>
              <a:gdLst/>
              <a:ahLst/>
              <a:cxnLst/>
              <a:rect l="0" t="0" r="0" b="0"/>
              <a:pathLst>
                <a:path w="1165861" h="628651">
                  <a:moveTo>
                    <a:pt x="1154430" y="628650"/>
                  </a:moveTo>
                  <a:lnTo>
                    <a:pt x="1165859" y="628650"/>
                  </a:lnTo>
                  <a:lnTo>
                    <a:pt x="1165860" y="617223"/>
                  </a:lnTo>
                  <a:lnTo>
                    <a:pt x="1144601" y="617220"/>
                  </a:lnTo>
                  <a:lnTo>
                    <a:pt x="1144067" y="615950"/>
                  </a:lnTo>
                  <a:lnTo>
                    <a:pt x="1143475" y="611152"/>
                  </a:lnTo>
                  <a:lnTo>
                    <a:pt x="1142046" y="609365"/>
                  </a:lnTo>
                  <a:lnTo>
                    <a:pt x="1133201" y="606261"/>
                  </a:lnTo>
                  <a:lnTo>
                    <a:pt x="1099022" y="605790"/>
                  </a:lnTo>
                  <a:lnTo>
                    <a:pt x="1088499" y="597935"/>
                  </a:lnTo>
                  <a:lnTo>
                    <a:pt x="1076525" y="594831"/>
                  </a:lnTo>
                  <a:lnTo>
                    <a:pt x="1058696" y="594401"/>
                  </a:lnTo>
                  <a:lnTo>
                    <a:pt x="1056317" y="593117"/>
                  </a:lnTo>
                  <a:lnTo>
                    <a:pt x="1054732" y="590992"/>
                  </a:lnTo>
                  <a:lnTo>
                    <a:pt x="1053674" y="588305"/>
                  </a:lnTo>
                  <a:lnTo>
                    <a:pt x="1051700" y="586513"/>
                  </a:lnTo>
                  <a:lnTo>
                    <a:pt x="1046119" y="584523"/>
                  </a:lnTo>
                  <a:lnTo>
                    <a:pt x="1035837" y="583402"/>
                  </a:lnTo>
                  <a:lnTo>
                    <a:pt x="1033458" y="581975"/>
                  </a:lnTo>
                  <a:lnTo>
                    <a:pt x="1031872" y="579753"/>
                  </a:lnTo>
                  <a:lnTo>
                    <a:pt x="1030815" y="577002"/>
                  </a:lnTo>
                  <a:lnTo>
                    <a:pt x="1028840" y="575168"/>
                  </a:lnTo>
                  <a:lnTo>
                    <a:pt x="1017183" y="570552"/>
                  </a:lnTo>
                  <a:lnTo>
                    <a:pt x="1008495" y="563740"/>
                  </a:lnTo>
                  <a:lnTo>
                    <a:pt x="997878" y="559888"/>
                  </a:lnTo>
                  <a:lnTo>
                    <a:pt x="986689" y="552537"/>
                  </a:lnTo>
                  <a:lnTo>
                    <a:pt x="975330" y="548525"/>
                  </a:lnTo>
                  <a:lnTo>
                    <a:pt x="962374" y="538951"/>
                  </a:lnTo>
                  <a:lnTo>
                    <a:pt x="951440" y="536284"/>
                  </a:lnTo>
                  <a:lnTo>
                    <a:pt x="925768" y="517459"/>
                  </a:lnTo>
                  <a:lnTo>
                    <a:pt x="918182" y="514462"/>
                  </a:lnTo>
                  <a:lnTo>
                    <a:pt x="906772" y="506904"/>
                  </a:lnTo>
                  <a:lnTo>
                    <a:pt x="895348" y="502831"/>
                  </a:lnTo>
                  <a:lnTo>
                    <a:pt x="871220" y="484798"/>
                  </a:lnTo>
                  <a:lnTo>
                    <a:pt x="848203" y="477609"/>
                  </a:lnTo>
                  <a:lnTo>
                    <a:pt x="839259" y="472621"/>
                  </a:lnTo>
                  <a:lnTo>
                    <a:pt x="827084" y="468542"/>
                  </a:lnTo>
                  <a:lnTo>
                    <a:pt x="774565" y="434272"/>
                  </a:lnTo>
                  <a:lnTo>
                    <a:pt x="756974" y="426277"/>
                  </a:lnTo>
                  <a:lnTo>
                    <a:pt x="733585" y="417507"/>
                  </a:lnTo>
                  <a:lnTo>
                    <a:pt x="677664" y="384769"/>
                  </a:lnTo>
                  <a:lnTo>
                    <a:pt x="620942" y="346709"/>
                  </a:lnTo>
                  <a:lnTo>
                    <a:pt x="571272" y="320040"/>
                  </a:lnTo>
                  <a:lnTo>
                    <a:pt x="518386" y="289560"/>
                  </a:lnTo>
                  <a:lnTo>
                    <a:pt x="468420" y="262890"/>
                  </a:lnTo>
                  <a:lnTo>
                    <a:pt x="453297" y="256540"/>
                  </a:lnTo>
                  <a:lnTo>
                    <a:pt x="400044" y="239324"/>
                  </a:lnTo>
                  <a:lnTo>
                    <a:pt x="349461" y="209522"/>
                  </a:lnTo>
                  <a:lnTo>
                    <a:pt x="299360" y="179069"/>
                  </a:lnTo>
                  <a:lnTo>
                    <a:pt x="252400" y="151977"/>
                  </a:lnTo>
                  <a:lnTo>
                    <a:pt x="230338" y="143191"/>
                  </a:lnTo>
                  <a:lnTo>
                    <a:pt x="185480" y="117625"/>
                  </a:lnTo>
                  <a:lnTo>
                    <a:pt x="176415" y="114508"/>
                  </a:lnTo>
                  <a:lnTo>
                    <a:pt x="126456" y="83334"/>
                  </a:lnTo>
                  <a:lnTo>
                    <a:pt x="118433" y="80217"/>
                  </a:lnTo>
                  <a:lnTo>
                    <a:pt x="106776" y="72592"/>
                  </a:lnTo>
                  <a:lnTo>
                    <a:pt x="95278" y="68499"/>
                  </a:lnTo>
                  <a:lnTo>
                    <a:pt x="83829" y="61077"/>
                  </a:lnTo>
                  <a:lnTo>
                    <a:pt x="72392" y="57044"/>
                  </a:lnTo>
                  <a:lnTo>
                    <a:pt x="45014" y="36903"/>
                  </a:lnTo>
                  <a:lnTo>
                    <a:pt x="41439" y="36032"/>
                  </a:lnTo>
                  <a:lnTo>
                    <a:pt x="39056" y="34181"/>
                  </a:lnTo>
                  <a:lnTo>
                    <a:pt x="36408" y="28738"/>
                  </a:lnTo>
                  <a:lnTo>
                    <a:pt x="34432" y="26779"/>
                  </a:lnTo>
                  <a:lnTo>
                    <a:pt x="22773" y="21934"/>
                  </a:lnTo>
                  <a:lnTo>
                    <a:pt x="11947" y="11914"/>
                  </a:lnTo>
                  <a:lnTo>
                    <a:pt x="1634" y="11473"/>
                  </a:lnTo>
                  <a:lnTo>
                    <a:pt x="1089" y="1018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2" name="SMARTInkShape-Group24"/>
          <p:cNvGrpSpPr/>
          <p:nvPr/>
        </p:nvGrpSpPr>
        <p:grpSpPr>
          <a:xfrm>
            <a:off x="1079292" y="2171700"/>
            <a:ext cx="1732489" cy="514346"/>
            <a:chOff x="1079292" y="2171700"/>
            <a:chExt cx="1732489" cy="514346"/>
          </a:xfrm>
        </p:grpSpPr>
        <p:sp>
          <p:nvSpPr>
            <p:cNvPr id="949" name="SMARTInkShape-84"/>
            <p:cNvSpPr/>
            <p:nvPr/>
          </p:nvSpPr>
          <p:spPr>
            <a:xfrm>
              <a:off x="1588817" y="2240296"/>
              <a:ext cx="148544" cy="194138"/>
            </a:xfrm>
            <a:custGeom>
              <a:avLst/>
              <a:gdLst/>
              <a:ahLst/>
              <a:cxnLst/>
              <a:rect l="0" t="0" r="0" b="0"/>
              <a:pathLst>
                <a:path w="148544" h="194138">
                  <a:moveTo>
                    <a:pt x="11383" y="102854"/>
                  </a:moveTo>
                  <a:lnTo>
                    <a:pt x="21224" y="102854"/>
                  </a:lnTo>
                  <a:lnTo>
                    <a:pt x="32515" y="93013"/>
                  </a:lnTo>
                  <a:lnTo>
                    <a:pt x="39799" y="91895"/>
                  </a:lnTo>
                  <a:lnTo>
                    <a:pt x="41757" y="90468"/>
                  </a:lnTo>
                  <a:lnTo>
                    <a:pt x="43062" y="88246"/>
                  </a:lnTo>
                  <a:lnTo>
                    <a:pt x="43933" y="85496"/>
                  </a:lnTo>
                  <a:lnTo>
                    <a:pt x="45783" y="83662"/>
                  </a:lnTo>
                  <a:lnTo>
                    <a:pt x="57877" y="77332"/>
                  </a:lnTo>
                  <a:lnTo>
                    <a:pt x="77242" y="61051"/>
                  </a:lnTo>
                  <a:lnTo>
                    <a:pt x="84257" y="58875"/>
                  </a:lnTo>
                  <a:lnTo>
                    <a:pt x="86636" y="57025"/>
                  </a:lnTo>
                  <a:lnTo>
                    <a:pt x="89279" y="51582"/>
                  </a:lnTo>
                  <a:lnTo>
                    <a:pt x="91253" y="49623"/>
                  </a:lnTo>
                  <a:lnTo>
                    <a:pt x="96834" y="47446"/>
                  </a:lnTo>
                  <a:lnTo>
                    <a:pt x="98831" y="45595"/>
                  </a:lnTo>
                  <a:lnTo>
                    <a:pt x="103742" y="34165"/>
                  </a:lnTo>
                  <a:lnTo>
                    <a:pt x="112618" y="24586"/>
                  </a:lnTo>
                  <a:lnTo>
                    <a:pt x="111893" y="22735"/>
                  </a:lnTo>
                  <a:lnTo>
                    <a:pt x="106075" y="14063"/>
                  </a:lnTo>
                  <a:lnTo>
                    <a:pt x="103251" y="2089"/>
                  </a:lnTo>
                  <a:lnTo>
                    <a:pt x="101839" y="1387"/>
                  </a:lnTo>
                  <a:lnTo>
                    <a:pt x="75627" y="0"/>
                  </a:lnTo>
                  <a:lnTo>
                    <a:pt x="68299" y="3378"/>
                  </a:lnTo>
                  <a:lnTo>
                    <a:pt x="60809" y="7842"/>
                  </a:lnTo>
                  <a:lnTo>
                    <a:pt x="49452" y="11626"/>
                  </a:lnTo>
                  <a:lnTo>
                    <a:pt x="19002" y="38241"/>
                  </a:lnTo>
                  <a:lnTo>
                    <a:pt x="14769" y="49160"/>
                  </a:lnTo>
                  <a:lnTo>
                    <a:pt x="11618" y="61210"/>
                  </a:lnTo>
                  <a:lnTo>
                    <a:pt x="2633" y="79294"/>
                  </a:lnTo>
                  <a:lnTo>
                    <a:pt x="0" y="124150"/>
                  </a:lnTo>
                  <a:lnTo>
                    <a:pt x="3360" y="134755"/>
                  </a:lnTo>
                  <a:lnTo>
                    <a:pt x="19725" y="159794"/>
                  </a:lnTo>
                  <a:lnTo>
                    <a:pt x="22711" y="167531"/>
                  </a:lnTo>
                  <a:lnTo>
                    <a:pt x="28271" y="175202"/>
                  </a:lnTo>
                  <a:lnTo>
                    <a:pt x="38362" y="179459"/>
                  </a:lnTo>
                  <a:lnTo>
                    <a:pt x="50044" y="182621"/>
                  </a:lnTo>
                  <a:lnTo>
                    <a:pt x="67891" y="191612"/>
                  </a:lnTo>
                  <a:lnTo>
                    <a:pt x="95165" y="194137"/>
                  </a:lnTo>
                  <a:lnTo>
                    <a:pt x="102806" y="190838"/>
                  </a:lnTo>
                  <a:lnTo>
                    <a:pt x="110435" y="186408"/>
                  </a:lnTo>
                  <a:lnTo>
                    <a:pt x="118060" y="184439"/>
                  </a:lnTo>
                  <a:lnTo>
                    <a:pt x="120601" y="182644"/>
                  </a:lnTo>
                  <a:lnTo>
                    <a:pt x="122295" y="180177"/>
                  </a:lnTo>
                  <a:lnTo>
                    <a:pt x="125447" y="174050"/>
                  </a:lnTo>
                  <a:lnTo>
                    <a:pt x="133092" y="163460"/>
                  </a:lnTo>
                  <a:lnTo>
                    <a:pt x="137192" y="152279"/>
                  </a:lnTo>
                  <a:lnTo>
                    <a:pt x="148543" y="1371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0" name="SMARTInkShape-85"/>
            <p:cNvSpPr/>
            <p:nvPr/>
          </p:nvSpPr>
          <p:spPr>
            <a:xfrm>
              <a:off x="1737374" y="2171700"/>
              <a:ext cx="205727" cy="205741"/>
            </a:xfrm>
            <a:custGeom>
              <a:avLst/>
              <a:gdLst/>
              <a:ahLst/>
              <a:cxnLst/>
              <a:rect l="0" t="0" r="0" b="0"/>
              <a:pathLst>
                <a:path w="205727" h="205741">
                  <a:moveTo>
                    <a:pt x="11416" y="57150"/>
                  </a:moveTo>
                  <a:lnTo>
                    <a:pt x="11416" y="84350"/>
                  </a:lnTo>
                  <a:lnTo>
                    <a:pt x="12686" y="86713"/>
                  </a:lnTo>
                  <a:lnTo>
                    <a:pt x="14803" y="88289"/>
                  </a:lnTo>
                  <a:lnTo>
                    <a:pt x="17484" y="89339"/>
                  </a:lnTo>
                  <a:lnTo>
                    <a:pt x="19271" y="91309"/>
                  </a:lnTo>
                  <a:lnTo>
                    <a:pt x="21257" y="96885"/>
                  </a:lnTo>
                  <a:lnTo>
                    <a:pt x="26023" y="117902"/>
                  </a:lnTo>
                  <a:lnTo>
                    <a:pt x="35217" y="134841"/>
                  </a:lnTo>
                  <a:lnTo>
                    <a:pt x="41045" y="143749"/>
                  </a:lnTo>
                  <a:lnTo>
                    <a:pt x="45595" y="155905"/>
                  </a:lnTo>
                  <a:lnTo>
                    <a:pt x="53152" y="167549"/>
                  </a:lnTo>
                  <a:lnTo>
                    <a:pt x="55956" y="179043"/>
                  </a:lnTo>
                  <a:lnTo>
                    <a:pt x="56611" y="186678"/>
                  </a:lnTo>
                  <a:lnTo>
                    <a:pt x="58056" y="189222"/>
                  </a:lnTo>
                  <a:lnTo>
                    <a:pt x="60289" y="190918"/>
                  </a:lnTo>
                  <a:lnTo>
                    <a:pt x="63048" y="192049"/>
                  </a:lnTo>
                  <a:lnTo>
                    <a:pt x="64888" y="194072"/>
                  </a:lnTo>
                  <a:lnTo>
                    <a:pt x="68566" y="205740"/>
                  </a:lnTo>
                  <a:lnTo>
                    <a:pt x="68566" y="199672"/>
                  </a:lnTo>
                  <a:lnTo>
                    <a:pt x="65179" y="193306"/>
                  </a:lnTo>
                  <a:lnTo>
                    <a:pt x="60711" y="186244"/>
                  </a:lnTo>
                  <a:lnTo>
                    <a:pt x="56925" y="175128"/>
                  </a:lnTo>
                  <a:lnTo>
                    <a:pt x="37427" y="148582"/>
                  </a:lnTo>
                  <a:lnTo>
                    <a:pt x="28831" y="127281"/>
                  </a:lnTo>
                  <a:lnTo>
                    <a:pt x="25566" y="122954"/>
                  </a:lnTo>
                  <a:lnTo>
                    <a:pt x="16173" y="115594"/>
                  </a:lnTo>
                  <a:lnTo>
                    <a:pt x="512" y="92080"/>
                  </a:lnTo>
                  <a:lnTo>
                    <a:pt x="0" y="74430"/>
                  </a:lnTo>
                  <a:lnTo>
                    <a:pt x="3379" y="67793"/>
                  </a:lnTo>
                  <a:lnTo>
                    <a:pt x="6058" y="64245"/>
                  </a:lnTo>
                  <a:lnTo>
                    <a:pt x="12421" y="60304"/>
                  </a:lnTo>
                  <a:lnTo>
                    <a:pt x="15896" y="59252"/>
                  </a:lnTo>
                  <a:lnTo>
                    <a:pt x="18213" y="57282"/>
                  </a:lnTo>
                  <a:lnTo>
                    <a:pt x="28304" y="41426"/>
                  </a:lnTo>
                  <a:lnTo>
                    <a:pt x="38395" y="37461"/>
                  </a:lnTo>
                  <a:lnTo>
                    <a:pt x="50077" y="34430"/>
                  </a:lnTo>
                  <a:lnTo>
                    <a:pt x="67924" y="25522"/>
                  </a:lnTo>
                  <a:lnTo>
                    <a:pt x="87531" y="21941"/>
                  </a:lnTo>
                  <a:lnTo>
                    <a:pt x="100291" y="15109"/>
                  </a:lnTo>
                  <a:lnTo>
                    <a:pt x="132274" y="10483"/>
                  </a:lnTo>
                  <a:lnTo>
                    <a:pt x="148366" y="2447"/>
                  </a:lnTo>
                  <a:lnTo>
                    <a:pt x="20572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1" name="SMARTInkShape-86"/>
            <p:cNvSpPr/>
            <p:nvPr/>
          </p:nvSpPr>
          <p:spPr>
            <a:xfrm>
              <a:off x="1748790" y="2446173"/>
              <a:ext cx="285751" cy="239873"/>
            </a:xfrm>
            <a:custGeom>
              <a:avLst/>
              <a:gdLst/>
              <a:ahLst/>
              <a:cxnLst/>
              <a:rect l="0" t="0" r="0" b="0"/>
              <a:pathLst>
                <a:path w="285751" h="239873">
                  <a:moveTo>
                    <a:pt x="0" y="56997"/>
                  </a:moveTo>
                  <a:lnTo>
                    <a:pt x="0" y="63065"/>
                  </a:lnTo>
                  <a:lnTo>
                    <a:pt x="1270" y="64852"/>
                  </a:lnTo>
                  <a:lnTo>
                    <a:pt x="3387" y="66044"/>
                  </a:lnTo>
                  <a:lnTo>
                    <a:pt x="6068" y="66838"/>
                  </a:lnTo>
                  <a:lnTo>
                    <a:pt x="7855" y="68638"/>
                  </a:lnTo>
                  <a:lnTo>
                    <a:pt x="9841" y="74024"/>
                  </a:lnTo>
                  <a:lnTo>
                    <a:pt x="11641" y="75968"/>
                  </a:lnTo>
                  <a:lnTo>
                    <a:pt x="17027" y="78129"/>
                  </a:lnTo>
                  <a:lnTo>
                    <a:pt x="18971" y="79975"/>
                  </a:lnTo>
                  <a:lnTo>
                    <a:pt x="31679" y="102947"/>
                  </a:lnTo>
                  <a:lnTo>
                    <a:pt x="45829" y="143577"/>
                  </a:lnTo>
                  <a:lnTo>
                    <a:pt x="53231" y="157016"/>
                  </a:lnTo>
                  <a:lnTo>
                    <a:pt x="57259" y="175250"/>
                  </a:lnTo>
                  <a:lnTo>
                    <a:pt x="65967" y="193433"/>
                  </a:lnTo>
                  <a:lnTo>
                    <a:pt x="68064" y="209254"/>
                  </a:lnTo>
                  <a:lnTo>
                    <a:pt x="69506" y="211842"/>
                  </a:lnTo>
                  <a:lnTo>
                    <a:pt x="71737" y="213567"/>
                  </a:lnTo>
                  <a:lnTo>
                    <a:pt x="74495" y="214717"/>
                  </a:lnTo>
                  <a:lnTo>
                    <a:pt x="76333" y="216753"/>
                  </a:lnTo>
                  <a:lnTo>
                    <a:pt x="78376" y="222403"/>
                  </a:lnTo>
                  <a:lnTo>
                    <a:pt x="80010" y="239872"/>
                  </a:lnTo>
                  <a:lnTo>
                    <a:pt x="80010" y="230035"/>
                  </a:lnTo>
                  <a:lnTo>
                    <a:pt x="72155" y="219636"/>
                  </a:lnTo>
                  <a:lnTo>
                    <a:pt x="68369" y="209044"/>
                  </a:lnTo>
                  <a:lnTo>
                    <a:pt x="61039" y="197863"/>
                  </a:lnTo>
                  <a:lnTo>
                    <a:pt x="57032" y="186506"/>
                  </a:lnTo>
                  <a:lnTo>
                    <a:pt x="49636" y="173828"/>
                  </a:lnTo>
                  <a:lnTo>
                    <a:pt x="45610" y="155819"/>
                  </a:lnTo>
                  <a:lnTo>
                    <a:pt x="36903" y="137713"/>
                  </a:lnTo>
                  <a:lnTo>
                    <a:pt x="36032" y="133668"/>
                  </a:lnTo>
                  <a:lnTo>
                    <a:pt x="24602" y="110378"/>
                  </a:lnTo>
                  <a:lnTo>
                    <a:pt x="22873" y="81644"/>
                  </a:lnTo>
                  <a:lnTo>
                    <a:pt x="32702" y="70173"/>
                  </a:lnTo>
                  <a:lnTo>
                    <a:pt x="33820" y="62877"/>
                  </a:lnTo>
                  <a:lnTo>
                    <a:pt x="35246" y="60917"/>
                  </a:lnTo>
                  <a:lnTo>
                    <a:pt x="37468" y="59610"/>
                  </a:lnTo>
                  <a:lnTo>
                    <a:pt x="40218" y="58739"/>
                  </a:lnTo>
                  <a:lnTo>
                    <a:pt x="56536" y="46083"/>
                  </a:lnTo>
                  <a:lnTo>
                    <a:pt x="77934" y="45580"/>
                  </a:lnTo>
                  <a:lnTo>
                    <a:pt x="88725" y="53425"/>
                  </a:lnTo>
                  <a:lnTo>
                    <a:pt x="95737" y="55410"/>
                  </a:lnTo>
                  <a:lnTo>
                    <a:pt x="98115" y="57208"/>
                  </a:lnTo>
                  <a:lnTo>
                    <a:pt x="122558" y="91357"/>
                  </a:lnTo>
                  <a:lnTo>
                    <a:pt x="125590" y="98938"/>
                  </a:lnTo>
                  <a:lnTo>
                    <a:pt x="145418" y="125579"/>
                  </a:lnTo>
                  <a:lnTo>
                    <a:pt x="148450" y="133198"/>
                  </a:lnTo>
                  <a:lnTo>
                    <a:pt x="156027" y="144627"/>
                  </a:lnTo>
                  <a:lnTo>
                    <a:pt x="159494" y="157609"/>
                  </a:lnTo>
                  <a:lnTo>
                    <a:pt x="169815" y="169510"/>
                  </a:lnTo>
                  <a:lnTo>
                    <a:pt x="171450" y="182727"/>
                  </a:lnTo>
                  <a:lnTo>
                    <a:pt x="171450" y="176659"/>
                  </a:lnTo>
                  <a:lnTo>
                    <a:pt x="168063" y="170294"/>
                  </a:lnTo>
                  <a:lnTo>
                    <a:pt x="163595" y="163231"/>
                  </a:lnTo>
                  <a:lnTo>
                    <a:pt x="160726" y="148349"/>
                  </a:lnTo>
                  <a:lnTo>
                    <a:pt x="160491" y="144568"/>
                  </a:lnTo>
                  <a:lnTo>
                    <a:pt x="156843" y="136981"/>
                  </a:lnTo>
                  <a:lnTo>
                    <a:pt x="152258" y="129375"/>
                  </a:lnTo>
                  <a:lnTo>
                    <a:pt x="149677" y="116684"/>
                  </a:lnTo>
                  <a:lnTo>
                    <a:pt x="148733" y="89065"/>
                  </a:lnTo>
                  <a:lnTo>
                    <a:pt x="145267" y="80563"/>
                  </a:lnTo>
                  <a:lnTo>
                    <a:pt x="140763" y="72551"/>
                  </a:lnTo>
                  <a:lnTo>
                    <a:pt x="137872" y="57059"/>
                  </a:lnTo>
                  <a:lnTo>
                    <a:pt x="137300" y="47837"/>
                  </a:lnTo>
                  <a:lnTo>
                    <a:pt x="146225" y="33433"/>
                  </a:lnTo>
                  <a:lnTo>
                    <a:pt x="148452" y="17267"/>
                  </a:lnTo>
                  <a:lnTo>
                    <a:pt x="149768" y="15270"/>
                  </a:lnTo>
                  <a:lnTo>
                    <a:pt x="151915" y="13939"/>
                  </a:lnTo>
                  <a:lnTo>
                    <a:pt x="154617" y="13052"/>
                  </a:lnTo>
                  <a:lnTo>
                    <a:pt x="156418" y="11190"/>
                  </a:lnTo>
                  <a:lnTo>
                    <a:pt x="158419" y="5735"/>
                  </a:lnTo>
                  <a:lnTo>
                    <a:pt x="160223" y="3772"/>
                  </a:lnTo>
                  <a:lnTo>
                    <a:pt x="165613" y="1592"/>
                  </a:lnTo>
                  <a:lnTo>
                    <a:pt x="180779" y="0"/>
                  </a:lnTo>
                  <a:lnTo>
                    <a:pt x="195037" y="8914"/>
                  </a:lnTo>
                  <a:lnTo>
                    <a:pt x="198605" y="9702"/>
                  </a:lnTo>
                  <a:lnTo>
                    <a:pt x="200983" y="11497"/>
                  </a:lnTo>
                  <a:lnTo>
                    <a:pt x="205601" y="18821"/>
                  </a:lnTo>
                  <a:lnTo>
                    <a:pt x="217895" y="25326"/>
                  </a:lnTo>
                  <a:lnTo>
                    <a:pt x="221463" y="28263"/>
                  </a:lnTo>
                  <a:lnTo>
                    <a:pt x="225428" y="34913"/>
                  </a:lnTo>
                  <a:lnTo>
                    <a:pt x="228460" y="42102"/>
                  </a:lnTo>
                  <a:lnTo>
                    <a:pt x="248288" y="68447"/>
                  </a:lnTo>
                  <a:lnTo>
                    <a:pt x="252312" y="87480"/>
                  </a:lnTo>
                  <a:lnTo>
                    <a:pt x="260424" y="102718"/>
                  </a:lnTo>
                  <a:lnTo>
                    <a:pt x="263835" y="121767"/>
                  </a:lnTo>
                  <a:lnTo>
                    <a:pt x="271873" y="137007"/>
                  </a:lnTo>
                  <a:lnTo>
                    <a:pt x="274177" y="153836"/>
                  </a:lnTo>
                  <a:lnTo>
                    <a:pt x="275494" y="155846"/>
                  </a:lnTo>
                  <a:lnTo>
                    <a:pt x="277643" y="157186"/>
                  </a:lnTo>
                  <a:lnTo>
                    <a:pt x="280345" y="158080"/>
                  </a:lnTo>
                  <a:lnTo>
                    <a:pt x="282147" y="159945"/>
                  </a:lnTo>
                  <a:lnTo>
                    <a:pt x="285750" y="171296"/>
                  </a:lnTo>
                  <a:lnTo>
                    <a:pt x="285750" y="1598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2" name="SMARTInkShape-87"/>
            <p:cNvSpPr/>
            <p:nvPr/>
          </p:nvSpPr>
          <p:spPr>
            <a:xfrm>
              <a:off x="2057400" y="2388884"/>
              <a:ext cx="125731" cy="211950"/>
            </a:xfrm>
            <a:custGeom>
              <a:avLst/>
              <a:gdLst/>
              <a:ahLst/>
              <a:cxnLst/>
              <a:rect l="0" t="0" r="0" b="0"/>
              <a:pathLst>
                <a:path w="125731" h="211950">
                  <a:moveTo>
                    <a:pt x="0" y="137146"/>
                  </a:moveTo>
                  <a:lnTo>
                    <a:pt x="9841" y="127305"/>
                  </a:lnTo>
                  <a:lnTo>
                    <a:pt x="10959" y="120119"/>
                  </a:lnTo>
                  <a:lnTo>
                    <a:pt x="12386" y="118175"/>
                  </a:lnTo>
                  <a:lnTo>
                    <a:pt x="27298" y="108730"/>
                  </a:lnTo>
                  <a:lnTo>
                    <a:pt x="31182" y="102080"/>
                  </a:lnTo>
                  <a:lnTo>
                    <a:pt x="35151" y="83704"/>
                  </a:lnTo>
                  <a:lnTo>
                    <a:pt x="44077" y="70810"/>
                  </a:lnTo>
                  <a:lnTo>
                    <a:pt x="45395" y="59884"/>
                  </a:lnTo>
                  <a:lnTo>
                    <a:pt x="45720" y="6016"/>
                  </a:lnTo>
                  <a:lnTo>
                    <a:pt x="44450" y="4006"/>
                  </a:lnTo>
                  <a:lnTo>
                    <a:pt x="42333" y="2666"/>
                  </a:lnTo>
                  <a:lnTo>
                    <a:pt x="34761" y="143"/>
                  </a:lnTo>
                  <a:lnTo>
                    <a:pt x="24490" y="0"/>
                  </a:lnTo>
                  <a:lnTo>
                    <a:pt x="5875" y="17013"/>
                  </a:lnTo>
                  <a:lnTo>
                    <a:pt x="2611" y="23640"/>
                  </a:lnTo>
                  <a:lnTo>
                    <a:pt x="229" y="54822"/>
                  </a:lnTo>
                  <a:lnTo>
                    <a:pt x="4" y="111105"/>
                  </a:lnTo>
                  <a:lnTo>
                    <a:pt x="14111" y="162414"/>
                  </a:lnTo>
                  <a:lnTo>
                    <a:pt x="23654" y="180193"/>
                  </a:lnTo>
                  <a:lnTo>
                    <a:pt x="30833" y="188028"/>
                  </a:lnTo>
                  <a:lnTo>
                    <a:pt x="57171" y="202976"/>
                  </a:lnTo>
                  <a:lnTo>
                    <a:pt x="64779" y="205774"/>
                  </a:lnTo>
                  <a:lnTo>
                    <a:pt x="72394" y="211251"/>
                  </a:lnTo>
                  <a:lnTo>
                    <a:pt x="76203" y="211949"/>
                  </a:lnTo>
                  <a:lnTo>
                    <a:pt x="80012" y="211145"/>
                  </a:lnTo>
                  <a:lnTo>
                    <a:pt x="87631" y="208134"/>
                  </a:lnTo>
                  <a:lnTo>
                    <a:pt x="99060" y="205170"/>
                  </a:lnTo>
                  <a:lnTo>
                    <a:pt x="106680" y="199975"/>
                  </a:lnTo>
                  <a:lnTo>
                    <a:pt x="110913" y="193433"/>
                  </a:lnTo>
                  <a:lnTo>
                    <a:pt x="114065" y="186293"/>
                  </a:lnTo>
                  <a:lnTo>
                    <a:pt x="125730" y="1714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3" name="SMARTInkShape-88"/>
            <p:cNvSpPr/>
            <p:nvPr/>
          </p:nvSpPr>
          <p:spPr>
            <a:xfrm>
              <a:off x="2160270" y="2343164"/>
              <a:ext cx="285751" cy="194297"/>
            </a:xfrm>
            <a:custGeom>
              <a:avLst/>
              <a:gdLst/>
              <a:ahLst/>
              <a:cxnLst/>
              <a:rect l="0" t="0" r="0" b="0"/>
              <a:pathLst>
                <a:path w="285751" h="194297">
                  <a:moveTo>
                    <a:pt x="0" y="22846"/>
                  </a:moveTo>
                  <a:lnTo>
                    <a:pt x="6068" y="28914"/>
                  </a:lnTo>
                  <a:lnTo>
                    <a:pt x="9047" y="35280"/>
                  </a:lnTo>
                  <a:lnTo>
                    <a:pt x="12607" y="54424"/>
                  </a:lnTo>
                  <a:lnTo>
                    <a:pt x="21259" y="66453"/>
                  </a:lnTo>
                  <a:lnTo>
                    <a:pt x="23814" y="85129"/>
                  </a:lnTo>
                  <a:lnTo>
                    <a:pt x="31844" y="102365"/>
                  </a:lnTo>
                  <a:lnTo>
                    <a:pt x="45835" y="143688"/>
                  </a:lnTo>
                  <a:lnTo>
                    <a:pt x="54539" y="159793"/>
                  </a:lnTo>
                  <a:lnTo>
                    <a:pt x="58076" y="179028"/>
                  </a:lnTo>
                  <a:lnTo>
                    <a:pt x="68580" y="194296"/>
                  </a:lnTo>
                  <a:lnTo>
                    <a:pt x="68580" y="184455"/>
                  </a:lnTo>
                  <a:lnTo>
                    <a:pt x="62512" y="177269"/>
                  </a:lnTo>
                  <a:lnTo>
                    <a:pt x="59533" y="167255"/>
                  </a:lnTo>
                  <a:lnTo>
                    <a:pt x="56939" y="155608"/>
                  </a:lnTo>
                  <a:lnTo>
                    <a:pt x="49609" y="140641"/>
                  </a:lnTo>
                  <a:lnTo>
                    <a:pt x="37966" y="87719"/>
                  </a:lnTo>
                  <a:lnTo>
                    <a:pt x="34386" y="49618"/>
                  </a:lnTo>
                  <a:lnTo>
                    <a:pt x="34303" y="36547"/>
                  </a:lnTo>
                  <a:lnTo>
                    <a:pt x="44132" y="24634"/>
                  </a:lnTo>
                  <a:lnTo>
                    <a:pt x="45250" y="17308"/>
                  </a:lnTo>
                  <a:lnTo>
                    <a:pt x="46676" y="15344"/>
                  </a:lnTo>
                  <a:lnTo>
                    <a:pt x="48898" y="14035"/>
                  </a:lnTo>
                  <a:lnTo>
                    <a:pt x="55520" y="11933"/>
                  </a:lnTo>
                  <a:lnTo>
                    <a:pt x="65953" y="3663"/>
                  </a:lnTo>
                  <a:lnTo>
                    <a:pt x="72916" y="1620"/>
                  </a:lnTo>
                  <a:lnTo>
                    <a:pt x="75281" y="2346"/>
                  </a:lnTo>
                  <a:lnTo>
                    <a:pt x="76857" y="4099"/>
                  </a:lnTo>
                  <a:lnTo>
                    <a:pt x="77908" y="6538"/>
                  </a:lnTo>
                  <a:lnTo>
                    <a:pt x="79879" y="8164"/>
                  </a:lnTo>
                  <a:lnTo>
                    <a:pt x="85455" y="9971"/>
                  </a:lnTo>
                  <a:lnTo>
                    <a:pt x="87450" y="11722"/>
                  </a:lnTo>
                  <a:lnTo>
                    <a:pt x="89667" y="17056"/>
                  </a:lnTo>
                  <a:lnTo>
                    <a:pt x="91528" y="18986"/>
                  </a:lnTo>
                  <a:lnTo>
                    <a:pt x="107193" y="28406"/>
                  </a:lnTo>
                  <a:lnTo>
                    <a:pt x="111142" y="35053"/>
                  </a:lnTo>
                  <a:lnTo>
                    <a:pt x="114166" y="42242"/>
                  </a:lnTo>
                  <a:lnTo>
                    <a:pt x="119744" y="49670"/>
                  </a:lnTo>
                  <a:lnTo>
                    <a:pt x="123070" y="60591"/>
                  </a:lnTo>
                  <a:lnTo>
                    <a:pt x="125818" y="72642"/>
                  </a:lnTo>
                  <a:lnTo>
                    <a:pt x="134543" y="90726"/>
                  </a:lnTo>
                  <a:lnTo>
                    <a:pt x="148437" y="146175"/>
                  </a:lnTo>
                  <a:lnTo>
                    <a:pt x="148577" y="164274"/>
                  </a:lnTo>
                  <a:lnTo>
                    <a:pt x="149851" y="166661"/>
                  </a:lnTo>
                  <a:lnTo>
                    <a:pt x="151971" y="168253"/>
                  </a:lnTo>
                  <a:lnTo>
                    <a:pt x="160019" y="171436"/>
                  </a:lnTo>
                  <a:lnTo>
                    <a:pt x="160020" y="148341"/>
                  </a:lnTo>
                  <a:lnTo>
                    <a:pt x="156633" y="138735"/>
                  </a:lnTo>
                  <a:lnTo>
                    <a:pt x="152165" y="130232"/>
                  </a:lnTo>
                  <a:lnTo>
                    <a:pt x="149649" y="117035"/>
                  </a:lnTo>
                  <a:lnTo>
                    <a:pt x="148618" y="62324"/>
                  </a:lnTo>
                  <a:lnTo>
                    <a:pt x="148602" y="53939"/>
                  </a:lnTo>
                  <a:lnTo>
                    <a:pt x="151982" y="45978"/>
                  </a:lnTo>
                  <a:lnTo>
                    <a:pt x="156448" y="38207"/>
                  </a:lnTo>
                  <a:lnTo>
                    <a:pt x="159314" y="22870"/>
                  </a:lnTo>
                  <a:lnTo>
                    <a:pt x="159550" y="19052"/>
                  </a:lnTo>
                  <a:lnTo>
                    <a:pt x="160976" y="16507"/>
                  </a:lnTo>
                  <a:lnTo>
                    <a:pt x="163198" y="14810"/>
                  </a:lnTo>
                  <a:lnTo>
                    <a:pt x="165948" y="13679"/>
                  </a:lnTo>
                  <a:lnTo>
                    <a:pt x="167782" y="11654"/>
                  </a:lnTo>
                  <a:lnTo>
                    <a:pt x="169820" y="6019"/>
                  </a:lnTo>
                  <a:lnTo>
                    <a:pt x="171633" y="4008"/>
                  </a:lnTo>
                  <a:lnTo>
                    <a:pt x="181148" y="516"/>
                  </a:lnTo>
                  <a:lnTo>
                    <a:pt x="203635" y="0"/>
                  </a:lnTo>
                  <a:lnTo>
                    <a:pt x="221464" y="15896"/>
                  </a:lnTo>
                  <a:lnTo>
                    <a:pt x="225429" y="23144"/>
                  </a:lnTo>
                  <a:lnTo>
                    <a:pt x="228461" y="30598"/>
                  </a:lnTo>
                  <a:lnTo>
                    <a:pt x="257905" y="72615"/>
                  </a:lnTo>
                  <a:lnTo>
                    <a:pt x="262683" y="86558"/>
                  </a:lnTo>
                  <a:lnTo>
                    <a:pt x="270308" y="98732"/>
                  </a:lnTo>
                  <a:lnTo>
                    <a:pt x="273131" y="110383"/>
                  </a:lnTo>
                  <a:lnTo>
                    <a:pt x="275559" y="144764"/>
                  </a:lnTo>
                  <a:lnTo>
                    <a:pt x="283361" y="160006"/>
                  </a:lnTo>
                  <a:lnTo>
                    <a:pt x="285750" y="171434"/>
                  </a:lnTo>
                  <a:lnTo>
                    <a:pt x="285750" y="14857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4" name="SMARTInkShape-89"/>
            <p:cNvSpPr/>
            <p:nvPr/>
          </p:nvSpPr>
          <p:spPr>
            <a:xfrm>
              <a:off x="2434590" y="2217420"/>
              <a:ext cx="216653" cy="296655"/>
            </a:xfrm>
            <a:custGeom>
              <a:avLst/>
              <a:gdLst/>
              <a:ahLst/>
              <a:cxnLst/>
              <a:rect l="0" t="0" r="0" b="0"/>
              <a:pathLst>
                <a:path w="216653" h="296655">
                  <a:moveTo>
                    <a:pt x="0" y="0"/>
                  </a:moveTo>
                  <a:lnTo>
                    <a:pt x="6068" y="0"/>
                  </a:lnTo>
                  <a:lnTo>
                    <a:pt x="7855" y="1270"/>
                  </a:lnTo>
                  <a:lnTo>
                    <a:pt x="9047" y="3387"/>
                  </a:lnTo>
                  <a:lnTo>
                    <a:pt x="9841" y="6068"/>
                  </a:lnTo>
                  <a:lnTo>
                    <a:pt x="11641" y="7855"/>
                  </a:lnTo>
                  <a:lnTo>
                    <a:pt x="17027" y="9841"/>
                  </a:lnTo>
                  <a:lnTo>
                    <a:pt x="18971" y="11641"/>
                  </a:lnTo>
                  <a:lnTo>
                    <a:pt x="31839" y="44113"/>
                  </a:lnTo>
                  <a:lnTo>
                    <a:pt x="32656" y="48458"/>
                  </a:lnTo>
                  <a:lnTo>
                    <a:pt x="36950" y="56674"/>
                  </a:lnTo>
                  <a:lnTo>
                    <a:pt x="39873" y="60643"/>
                  </a:lnTo>
                  <a:lnTo>
                    <a:pt x="43122" y="71826"/>
                  </a:lnTo>
                  <a:lnTo>
                    <a:pt x="48337" y="92402"/>
                  </a:lnTo>
                  <a:lnTo>
                    <a:pt x="65423" y="137245"/>
                  </a:lnTo>
                  <a:lnTo>
                    <a:pt x="68447" y="151168"/>
                  </a:lnTo>
                  <a:lnTo>
                    <a:pt x="76020" y="167416"/>
                  </a:lnTo>
                  <a:lnTo>
                    <a:pt x="81176" y="220863"/>
                  </a:lnTo>
                  <a:lnTo>
                    <a:pt x="90372" y="239450"/>
                  </a:lnTo>
                  <a:lnTo>
                    <a:pt x="91440" y="262888"/>
                  </a:lnTo>
                  <a:lnTo>
                    <a:pt x="91440" y="256822"/>
                  </a:lnTo>
                  <a:lnTo>
                    <a:pt x="88053" y="250456"/>
                  </a:lnTo>
                  <a:lnTo>
                    <a:pt x="83585" y="243394"/>
                  </a:lnTo>
                  <a:lnTo>
                    <a:pt x="80716" y="228512"/>
                  </a:lnTo>
                  <a:lnTo>
                    <a:pt x="80051" y="192084"/>
                  </a:lnTo>
                  <a:lnTo>
                    <a:pt x="91653" y="153552"/>
                  </a:lnTo>
                  <a:lnTo>
                    <a:pt x="105489" y="134844"/>
                  </a:lnTo>
                  <a:lnTo>
                    <a:pt x="108426" y="131806"/>
                  </a:lnTo>
                  <a:lnTo>
                    <a:pt x="115076" y="128430"/>
                  </a:lnTo>
                  <a:lnTo>
                    <a:pt x="134948" y="125888"/>
                  </a:lnTo>
                  <a:lnTo>
                    <a:pt x="174930" y="125734"/>
                  </a:lnTo>
                  <a:lnTo>
                    <a:pt x="182733" y="129119"/>
                  </a:lnTo>
                  <a:lnTo>
                    <a:pt x="199700" y="142757"/>
                  </a:lnTo>
                  <a:lnTo>
                    <a:pt x="203056" y="149384"/>
                  </a:lnTo>
                  <a:lnTo>
                    <a:pt x="203951" y="152930"/>
                  </a:lnTo>
                  <a:lnTo>
                    <a:pt x="214551" y="171520"/>
                  </a:lnTo>
                  <a:lnTo>
                    <a:pt x="216652" y="186704"/>
                  </a:lnTo>
                  <a:lnTo>
                    <a:pt x="213554" y="194316"/>
                  </a:lnTo>
                  <a:lnTo>
                    <a:pt x="209213" y="201933"/>
                  </a:lnTo>
                  <a:lnTo>
                    <a:pt x="205499" y="213361"/>
                  </a:lnTo>
                  <a:lnTo>
                    <a:pt x="167593" y="255270"/>
                  </a:lnTo>
                  <a:lnTo>
                    <a:pt x="159999" y="259504"/>
                  </a:lnTo>
                  <a:lnTo>
                    <a:pt x="152391" y="262655"/>
                  </a:lnTo>
                  <a:lnTo>
                    <a:pt x="125729" y="282572"/>
                  </a:lnTo>
                  <a:lnTo>
                    <a:pt x="118110" y="285608"/>
                  </a:lnTo>
                  <a:lnTo>
                    <a:pt x="106680" y="293187"/>
                  </a:lnTo>
                  <a:lnTo>
                    <a:pt x="93698" y="296654"/>
                  </a:lnTo>
                  <a:lnTo>
                    <a:pt x="81797" y="287293"/>
                  </a:lnTo>
                  <a:lnTo>
                    <a:pt x="80804" y="283049"/>
                  </a:lnTo>
                  <a:lnTo>
                    <a:pt x="80010" y="2514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5" name="SMARTInkShape-90"/>
            <p:cNvSpPr/>
            <p:nvPr/>
          </p:nvSpPr>
          <p:spPr>
            <a:xfrm>
              <a:off x="2674620" y="2263627"/>
              <a:ext cx="137161" cy="193824"/>
            </a:xfrm>
            <a:custGeom>
              <a:avLst/>
              <a:gdLst/>
              <a:ahLst/>
              <a:cxnLst/>
              <a:rect l="0" t="0" r="0" b="0"/>
              <a:pathLst>
                <a:path w="137161" h="193824">
                  <a:moveTo>
                    <a:pt x="0" y="45233"/>
                  </a:moveTo>
                  <a:lnTo>
                    <a:pt x="0" y="61142"/>
                  </a:lnTo>
                  <a:lnTo>
                    <a:pt x="3387" y="68390"/>
                  </a:lnTo>
                  <a:lnTo>
                    <a:pt x="9841" y="77324"/>
                  </a:lnTo>
                  <a:lnTo>
                    <a:pt x="12386" y="88214"/>
                  </a:lnTo>
                  <a:lnTo>
                    <a:pt x="19192" y="98890"/>
                  </a:lnTo>
                  <a:lnTo>
                    <a:pt x="33135" y="143242"/>
                  </a:lnTo>
                  <a:lnTo>
                    <a:pt x="34245" y="174732"/>
                  </a:lnTo>
                  <a:lnTo>
                    <a:pt x="35530" y="177286"/>
                  </a:lnTo>
                  <a:lnTo>
                    <a:pt x="37657" y="178988"/>
                  </a:lnTo>
                  <a:lnTo>
                    <a:pt x="40345" y="180123"/>
                  </a:lnTo>
                  <a:lnTo>
                    <a:pt x="42136" y="182150"/>
                  </a:lnTo>
                  <a:lnTo>
                    <a:pt x="45720" y="193823"/>
                  </a:lnTo>
                  <a:lnTo>
                    <a:pt x="39652" y="187755"/>
                  </a:lnTo>
                  <a:lnTo>
                    <a:pt x="36673" y="178003"/>
                  </a:lnTo>
                  <a:lnTo>
                    <a:pt x="26528" y="122532"/>
                  </a:lnTo>
                  <a:lnTo>
                    <a:pt x="23003" y="77493"/>
                  </a:lnTo>
                  <a:lnTo>
                    <a:pt x="26310" y="68884"/>
                  </a:lnTo>
                  <a:lnTo>
                    <a:pt x="30743" y="60825"/>
                  </a:lnTo>
                  <a:lnTo>
                    <a:pt x="33590" y="45302"/>
                  </a:lnTo>
                  <a:lnTo>
                    <a:pt x="33823" y="41469"/>
                  </a:lnTo>
                  <a:lnTo>
                    <a:pt x="35249" y="38914"/>
                  </a:lnTo>
                  <a:lnTo>
                    <a:pt x="37469" y="37210"/>
                  </a:lnTo>
                  <a:lnTo>
                    <a:pt x="43323" y="34047"/>
                  </a:lnTo>
                  <a:lnTo>
                    <a:pt x="50158" y="28408"/>
                  </a:lnTo>
                  <a:lnTo>
                    <a:pt x="54042" y="21669"/>
                  </a:lnTo>
                  <a:lnTo>
                    <a:pt x="55078" y="18093"/>
                  </a:lnTo>
                  <a:lnTo>
                    <a:pt x="57039" y="15710"/>
                  </a:lnTo>
                  <a:lnTo>
                    <a:pt x="62604" y="13062"/>
                  </a:lnTo>
                  <a:lnTo>
                    <a:pt x="76524" y="10092"/>
                  </a:lnTo>
                  <a:lnTo>
                    <a:pt x="87726" y="3212"/>
                  </a:lnTo>
                  <a:lnTo>
                    <a:pt x="102889" y="244"/>
                  </a:lnTo>
                  <a:lnTo>
                    <a:pt x="106692" y="0"/>
                  </a:lnTo>
                  <a:lnTo>
                    <a:pt x="109228" y="1108"/>
                  </a:lnTo>
                  <a:lnTo>
                    <a:pt x="110919" y="3116"/>
                  </a:lnTo>
                  <a:lnTo>
                    <a:pt x="112046" y="5725"/>
                  </a:lnTo>
                  <a:lnTo>
                    <a:pt x="114067" y="7464"/>
                  </a:lnTo>
                  <a:lnTo>
                    <a:pt x="119700" y="9397"/>
                  </a:lnTo>
                  <a:lnTo>
                    <a:pt x="137160" y="109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6" name="SMARTInkShape-91"/>
            <p:cNvSpPr/>
            <p:nvPr/>
          </p:nvSpPr>
          <p:spPr>
            <a:xfrm>
              <a:off x="1428750" y="2308905"/>
              <a:ext cx="171451" cy="182823"/>
            </a:xfrm>
            <a:custGeom>
              <a:avLst/>
              <a:gdLst/>
              <a:ahLst/>
              <a:cxnLst/>
              <a:rect l="0" t="0" r="0" b="0"/>
              <a:pathLst>
                <a:path w="171451" h="182823">
                  <a:moveTo>
                    <a:pt x="0" y="34245"/>
                  </a:moveTo>
                  <a:lnTo>
                    <a:pt x="6068" y="40313"/>
                  </a:lnTo>
                  <a:lnTo>
                    <a:pt x="9047" y="46679"/>
                  </a:lnTo>
                  <a:lnTo>
                    <a:pt x="9841" y="50154"/>
                  </a:lnTo>
                  <a:lnTo>
                    <a:pt x="20268" y="68623"/>
                  </a:lnTo>
                  <a:lnTo>
                    <a:pt x="21132" y="72404"/>
                  </a:lnTo>
                  <a:lnTo>
                    <a:pt x="31679" y="91403"/>
                  </a:lnTo>
                  <a:lnTo>
                    <a:pt x="32549" y="95210"/>
                  </a:lnTo>
                  <a:lnTo>
                    <a:pt x="43108" y="114256"/>
                  </a:lnTo>
                  <a:lnTo>
                    <a:pt x="43978" y="118065"/>
                  </a:lnTo>
                  <a:lnTo>
                    <a:pt x="54538" y="137115"/>
                  </a:lnTo>
                  <a:lnTo>
                    <a:pt x="58076" y="156165"/>
                  </a:lnTo>
                  <a:lnTo>
                    <a:pt x="68096" y="170736"/>
                  </a:lnTo>
                  <a:lnTo>
                    <a:pt x="68580" y="182822"/>
                  </a:lnTo>
                  <a:lnTo>
                    <a:pt x="68580" y="176763"/>
                  </a:lnTo>
                  <a:lnTo>
                    <a:pt x="67310" y="174977"/>
                  </a:lnTo>
                  <a:lnTo>
                    <a:pt x="65193" y="173786"/>
                  </a:lnTo>
                  <a:lnTo>
                    <a:pt x="62512" y="172993"/>
                  </a:lnTo>
                  <a:lnTo>
                    <a:pt x="60725" y="171193"/>
                  </a:lnTo>
                  <a:lnTo>
                    <a:pt x="54469" y="159181"/>
                  </a:lnTo>
                  <a:lnTo>
                    <a:pt x="49609" y="152002"/>
                  </a:lnTo>
                  <a:lnTo>
                    <a:pt x="36031" y="112020"/>
                  </a:lnTo>
                  <a:lnTo>
                    <a:pt x="34310" y="57332"/>
                  </a:lnTo>
                  <a:lnTo>
                    <a:pt x="34290" y="28850"/>
                  </a:lnTo>
                  <a:lnTo>
                    <a:pt x="35560" y="26838"/>
                  </a:lnTo>
                  <a:lnTo>
                    <a:pt x="37677" y="25497"/>
                  </a:lnTo>
                  <a:lnTo>
                    <a:pt x="40358" y="24603"/>
                  </a:lnTo>
                  <a:lnTo>
                    <a:pt x="42145" y="22737"/>
                  </a:lnTo>
                  <a:lnTo>
                    <a:pt x="46676" y="11279"/>
                  </a:lnTo>
                  <a:lnTo>
                    <a:pt x="55520" y="1697"/>
                  </a:lnTo>
                  <a:lnTo>
                    <a:pt x="66848" y="108"/>
                  </a:lnTo>
                  <a:lnTo>
                    <a:pt x="74135" y="0"/>
                  </a:lnTo>
                  <a:lnTo>
                    <a:pt x="80785" y="3362"/>
                  </a:lnTo>
                  <a:lnTo>
                    <a:pt x="89335" y="9800"/>
                  </a:lnTo>
                  <a:lnTo>
                    <a:pt x="100149" y="12342"/>
                  </a:lnTo>
                  <a:lnTo>
                    <a:pt x="107164" y="17314"/>
                  </a:lnTo>
                  <a:lnTo>
                    <a:pt x="111128" y="23757"/>
                  </a:lnTo>
                  <a:lnTo>
                    <a:pt x="114160" y="30854"/>
                  </a:lnTo>
                  <a:lnTo>
                    <a:pt x="133988" y="57129"/>
                  </a:lnTo>
                  <a:lnTo>
                    <a:pt x="137020" y="64736"/>
                  </a:lnTo>
                  <a:lnTo>
                    <a:pt x="156848" y="91396"/>
                  </a:lnTo>
                  <a:lnTo>
                    <a:pt x="160872" y="110445"/>
                  </a:lnTo>
                  <a:lnTo>
                    <a:pt x="168984" y="125685"/>
                  </a:lnTo>
                  <a:lnTo>
                    <a:pt x="171450" y="148544"/>
                  </a:lnTo>
                  <a:lnTo>
                    <a:pt x="165382" y="142477"/>
                  </a:lnTo>
                  <a:lnTo>
                    <a:pt x="162403" y="136111"/>
                  </a:lnTo>
                  <a:lnTo>
                    <a:pt x="161609" y="132636"/>
                  </a:lnTo>
                  <a:lnTo>
                    <a:pt x="148590" y="11425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7" name="SMARTInkShape-92"/>
            <p:cNvSpPr/>
            <p:nvPr/>
          </p:nvSpPr>
          <p:spPr>
            <a:xfrm>
              <a:off x="1234440" y="2343667"/>
              <a:ext cx="160021" cy="193793"/>
            </a:xfrm>
            <a:custGeom>
              <a:avLst/>
              <a:gdLst/>
              <a:ahLst/>
              <a:cxnLst/>
              <a:rect l="0" t="0" r="0" b="0"/>
              <a:pathLst>
                <a:path w="160021" h="193793">
                  <a:moveTo>
                    <a:pt x="0" y="45203"/>
                  </a:moveTo>
                  <a:lnTo>
                    <a:pt x="0" y="55044"/>
                  </a:lnTo>
                  <a:lnTo>
                    <a:pt x="10959" y="67551"/>
                  </a:lnTo>
                  <a:lnTo>
                    <a:pt x="11291" y="73979"/>
                  </a:lnTo>
                  <a:lnTo>
                    <a:pt x="14755" y="80429"/>
                  </a:lnTo>
                  <a:lnTo>
                    <a:pt x="19258" y="87529"/>
                  </a:lnTo>
                  <a:lnTo>
                    <a:pt x="21259" y="94918"/>
                  </a:lnTo>
                  <a:lnTo>
                    <a:pt x="23063" y="97396"/>
                  </a:lnTo>
                  <a:lnTo>
                    <a:pt x="25535" y="99048"/>
                  </a:lnTo>
                  <a:lnTo>
                    <a:pt x="28453" y="100150"/>
                  </a:lnTo>
                  <a:lnTo>
                    <a:pt x="30399" y="102154"/>
                  </a:lnTo>
                  <a:lnTo>
                    <a:pt x="43109" y="134471"/>
                  </a:lnTo>
                  <a:lnTo>
                    <a:pt x="45830" y="143298"/>
                  </a:lnTo>
                  <a:lnTo>
                    <a:pt x="65423" y="170877"/>
                  </a:lnTo>
                  <a:lnTo>
                    <a:pt x="68303" y="184741"/>
                  </a:lnTo>
                  <a:lnTo>
                    <a:pt x="68564" y="193263"/>
                  </a:lnTo>
                  <a:lnTo>
                    <a:pt x="79539" y="193779"/>
                  </a:lnTo>
                  <a:lnTo>
                    <a:pt x="70127" y="193792"/>
                  </a:lnTo>
                  <a:lnTo>
                    <a:pt x="69612" y="192522"/>
                  </a:lnTo>
                  <a:lnTo>
                    <a:pt x="69038" y="187725"/>
                  </a:lnTo>
                  <a:lnTo>
                    <a:pt x="65397" y="181359"/>
                  </a:lnTo>
                  <a:lnTo>
                    <a:pt x="60815" y="174297"/>
                  </a:lnTo>
                  <a:lnTo>
                    <a:pt x="56966" y="163181"/>
                  </a:lnTo>
                  <a:lnTo>
                    <a:pt x="49617" y="150574"/>
                  </a:lnTo>
                  <a:lnTo>
                    <a:pt x="45605" y="132586"/>
                  </a:lnTo>
                  <a:lnTo>
                    <a:pt x="36901" y="114487"/>
                  </a:lnTo>
                  <a:lnTo>
                    <a:pt x="23204" y="60765"/>
                  </a:lnTo>
                  <a:lnTo>
                    <a:pt x="23013" y="52966"/>
                  </a:lnTo>
                  <a:lnTo>
                    <a:pt x="26315" y="45267"/>
                  </a:lnTo>
                  <a:lnTo>
                    <a:pt x="30745" y="37611"/>
                  </a:lnTo>
                  <a:lnTo>
                    <a:pt x="33823" y="24604"/>
                  </a:lnTo>
                  <a:lnTo>
                    <a:pt x="51305" y="5375"/>
                  </a:lnTo>
                  <a:lnTo>
                    <a:pt x="57939" y="2102"/>
                  </a:lnTo>
                  <a:lnTo>
                    <a:pt x="72546" y="0"/>
                  </a:lnTo>
                  <a:lnTo>
                    <a:pt x="75034" y="1098"/>
                  </a:lnTo>
                  <a:lnTo>
                    <a:pt x="76692" y="3099"/>
                  </a:lnTo>
                  <a:lnTo>
                    <a:pt x="77798" y="5704"/>
                  </a:lnTo>
                  <a:lnTo>
                    <a:pt x="79806" y="7440"/>
                  </a:lnTo>
                  <a:lnTo>
                    <a:pt x="92152" y="13614"/>
                  </a:lnTo>
                  <a:lnTo>
                    <a:pt x="106821" y="26687"/>
                  </a:lnTo>
                  <a:lnTo>
                    <a:pt x="110976" y="34010"/>
                  </a:lnTo>
                  <a:lnTo>
                    <a:pt x="114093" y="41498"/>
                  </a:lnTo>
                  <a:lnTo>
                    <a:pt x="133984" y="68069"/>
                  </a:lnTo>
                  <a:lnTo>
                    <a:pt x="137019" y="75686"/>
                  </a:lnTo>
                  <a:lnTo>
                    <a:pt x="144597" y="87114"/>
                  </a:lnTo>
                  <a:lnTo>
                    <a:pt x="147407" y="98543"/>
                  </a:lnTo>
                  <a:lnTo>
                    <a:pt x="148064" y="106163"/>
                  </a:lnTo>
                  <a:lnTo>
                    <a:pt x="151743" y="113783"/>
                  </a:lnTo>
                  <a:lnTo>
                    <a:pt x="156341" y="121403"/>
                  </a:lnTo>
                  <a:lnTo>
                    <a:pt x="159536" y="134385"/>
                  </a:lnTo>
                  <a:lnTo>
                    <a:pt x="160020" y="159502"/>
                  </a:lnTo>
                  <a:lnTo>
                    <a:pt x="160020" y="14807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8" name="SMARTInkShape-93"/>
            <p:cNvSpPr/>
            <p:nvPr/>
          </p:nvSpPr>
          <p:spPr>
            <a:xfrm>
              <a:off x="1079292" y="2240280"/>
              <a:ext cx="17989" cy="11431"/>
            </a:xfrm>
            <a:custGeom>
              <a:avLst/>
              <a:gdLst/>
              <a:ahLst/>
              <a:cxnLst/>
              <a:rect l="0" t="0" r="0" b="0"/>
              <a:pathLst>
                <a:path w="17989" h="11431">
                  <a:moveTo>
                    <a:pt x="17988" y="11430"/>
                  </a:moveTo>
                  <a:lnTo>
                    <a:pt x="6697" y="139"/>
                  </a:lnTo>
                  <a:lnTo>
                    <a:pt x="0" y="28"/>
                  </a:lnTo>
                  <a:lnTo>
                    <a:pt x="655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9" name="SMARTInkShape-94"/>
            <p:cNvSpPr/>
            <p:nvPr/>
          </p:nvSpPr>
          <p:spPr>
            <a:xfrm>
              <a:off x="1165860" y="2388870"/>
              <a:ext cx="45720" cy="171294"/>
            </a:xfrm>
            <a:custGeom>
              <a:avLst/>
              <a:gdLst/>
              <a:ahLst/>
              <a:cxnLst/>
              <a:rect l="0" t="0" r="0" b="0"/>
              <a:pathLst>
                <a:path w="45720" h="171294">
                  <a:moveTo>
                    <a:pt x="0" y="0"/>
                  </a:moveTo>
                  <a:lnTo>
                    <a:pt x="0" y="9841"/>
                  </a:lnTo>
                  <a:lnTo>
                    <a:pt x="7855" y="20241"/>
                  </a:lnTo>
                  <a:lnTo>
                    <a:pt x="11641" y="30833"/>
                  </a:lnTo>
                  <a:lnTo>
                    <a:pt x="18971" y="42015"/>
                  </a:lnTo>
                  <a:lnTo>
                    <a:pt x="21708" y="53371"/>
                  </a:lnTo>
                  <a:lnTo>
                    <a:pt x="23789" y="66049"/>
                  </a:lnTo>
                  <a:lnTo>
                    <a:pt x="32656" y="93663"/>
                  </a:lnTo>
                  <a:lnTo>
                    <a:pt x="35237" y="118032"/>
                  </a:lnTo>
                  <a:lnTo>
                    <a:pt x="44089" y="140458"/>
                  </a:lnTo>
                  <a:lnTo>
                    <a:pt x="45719" y="171293"/>
                  </a:lnTo>
                  <a:lnTo>
                    <a:pt x="22860" y="1485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33" name="SMARTInkShape-95"/>
          <p:cNvSpPr/>
          <p:nvPr/>
        </p:nvSpPr>
        <p:spPr>
          <a:xfrm>
            <a:off x="2811780" y="3314700"/>
            <a:ext cx="102871" cy="45721"/>
          </a:xfrm>
          <a:custGeom>
            <a:avLst/>
            <a:gdLst/>
            <a:ahLst/>
            <a:cxnLst/>
            <a:rect l="0" t="0" r="0" b="0"/>
            <a:pathLst>
              <a:path w="102871" h="45721">
                <a:moveTo>
                  <a:pt x="102870" y="0"/>
                </a:moveTo>
                <a:lnTo>
                  <a:pt x="91579" y="0"/>
                </a:lnTo>
                <a:lnTo>
                  <a:pt x="70210" y="21230"/>
                </a:lnTo>
                <a:lnTo>
                  <a:pt x="58882" y="22717"/>
                </a:lnTo>
                <a:lnTo>
                  <a:pt x="47461" y="32689"/>
                </a:lnTo>
                <a:lnTo>
                  <a:pt x="40168" y="33816"/>
                </a:lnTo>
                <a:lnTo>
                  <a:pt x="1744" y="34290"/>
                </a:lnTo>
                <a:lnTo>
                  <a:pt x="1163" y="35560"/>
                </a:lnTo>
                <a:lnTo>
                  <a:pt x="0" y="4572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4" name="SMARTInkShape-96"/>
          <p:cNvSpPr/>
          <p:nvPr/>
        </p:nvSpPr>
        <p:spPr>
          <a:xfrm>
            <a:off x="2537464" y="3525286"/>
            <a:ext cx="388616" cy="120880"/>
          </a:xfrm>
          <a:custGeom>
            <a:avLst/>
            <a:gdLst/>
            <a:ahLst/>
            <a:cxnLst/>
            <a:rect l="0" t="0" r="0" b="0"/>
            <a:pathLst>
              <a:path w="388616" h="120880">
                <a:moveTo>
                  <a:pt x="205736" y="40874"/>
                </a:moveTo>
                <a:lnTo>
                  <a:pt x="205736" y="29447"/>
                </a:lnTo>
                <a:lnTo>
                  <a:pt x="216695" y="29444"/>
                </a:lnTo>
                <a:lnTo>
                  <a:pt x="217166" y="18026"/>
                </a:lnTo>
                <a:lnTo>
                  <a:pt x="207325" y="8174"/>
                </a:lnTo>
                <a:lnTo>
                  <a:pt x="196034" y="6723"/>
                </a:lnTo>
                <a:lnTo>
                  <a:pt x="167483" y="6588"/>
                </a:lnTo>
                <a:lnTo>
                  <a:pt x="159948" y="3199"/>
                </a:lnTo>
                <a:lnTo>
                  <a:pt x="156161" y="517"/>
                </a:lnTo>
                <a:lnTo>
                  <a:pt x="152366" y="0"/>
                </a:lnTo>
                <a:lnTo>
                  <a:pt x="114295" y="6437"/>
                </a:lnTo>
                <a:lnTo>
                  <a:pt x="77785" y="6576"/>
                </a:lnTo>
                <a:lnTo>
                  <a:pt x="69282" y="9967"/>
                </a:lnTo>
                <a:lnTo>
                  <a:pt x="61270" y="14437"/>
                </a:lnTo>
                <a:lnTo>
                  <a:pt x="49619" y="18224"/>
                </a:lnTo>
                <a:lnTo>
                  <a:pt x="38124" y="25555"/>
                </a:lnTo>
                <a:lnTo>
                  <a:pt x="30488" y="27716"/>
                </a:lnTo>
                <a:lnTo>
                  <a:pt x="27944" y="29562"/>
                </a:lnTo>
                <a:lnTo>
                  <a:pt x="26248" y="32063"/>
                </a:lnTo>
                <a:lnTo>
                  <a:pt x="25117" y="35000"/>
                </a:lnTo>
                <a:lnTo>
                  <a:pt x="23094" y="36958"/>
                </a:lnTo>
                <a:lnTo>
                  <a:pt x="11347" y="41800"/>
                </a:lnTo>
                <a:lnTo>
                  <a:pt x="1742" y="50670"/>
                </a:lnTo>
                <a:lnTo>
                  <a:pt x="149" y="62002"/>
                </a:lnTo>
                <a:lnTo>
                  <a:pt x="0" y="80716"/>
                </a:lnTo>
                <a:lnTo>
                  <a:pt x="1269" y="82675"/>
                </a:lnTo>
                <a:lnTo>
                  <a:pt x="3384" y="83981"/>
                </a:lnTo>
                <a:lnTo>
                  <a:pt x="9837" y="86078"/>
                </a:lnTo>
                <a:lnTo>
                  <a:pt x="20237" y="94347"/>
                </a:lnTo>
                <a:lnTo>
                  <a:pt x="30829" y="98205"/>
                </a:lnTo>
                <a:lnTo>
                  <a:pt x="42011" y="105556"/>
                </a:lnTo>
                <a:lnTo>
                  <a:pt x="53367" y="108299"/>
                </a:lnTo>
                <a:lnTo>
                  <a:pt x="88897" y="110694"/>
                </a:lnTo>
                <a:lnTo>
                  <a:pt x="120857" y="119823"/>
                </a:lnTo>
                <a:lnTo>
                  <a:pt x="174827" y="120879"/>
                </a:lnTo>
                <a:lnTo>
                  <a:pt x="186919" y="119612"/>
                </a:lnTo>
                <a:lnTo>
                  <a:pt x="209075" y="111042"/>
                </a:lnTo>
                <a:lnTo>
                  <a:pt x="261330" y="109466"/>
                </a:lnTo>
                <a:lnTo>
                  <a:pt x="271931" y="106073"/>
                </a:lnTo>
                <a:lnTo>
                  <a:pt x="280876" y="101601"/>
                </a:lnTo>
                <a:lnTo>
                  <a:pt x="300846" y="98495"/>
                </a:lnTo>
                <a:lnTo>
                  <a:pt x="312374" y="98163"/>
                </a:lnTo>
                <a:lnTo>
                  <a:pt x="320018" y="94699"/>
                </a:lnTo>
                <a:lnTo>
                  <a:pt x="327648" y="90196"/>
                </a:lnTo>
                <a:lnTo>
                  <a:pt x="342894" y="87306"/>
                </a:lnTo>
                <a:lnTo>
                  <a:pt x="346705" y="87069"/>
                </a:lnTo>
                <a:lnTo>
                  <a:pt x="354326" y="83418"/>
                </a:lnTo>
                <a:lnTo>
                  <a:pt x="363498" y="76795"/>
                </a:lnTo>
                <a:lnTo>
                  <a:pt x="375399" y="75307"/>
                </a:lnTo>
                <a:lnTo>
                  <a:pt x="388099" y="64208"/>
                </a:lnTo>
                <a:lnTo>
                  <a:pt x="388615" y="46279"/>
                </a:lnTo>
                <a:lnTo>
                  <a:pt x="387345" y="44477"/>
                </a:lnTo>
                <a:lnTo>
                  <a:pt x="385229" y="43276"/>
                </a:lnTo>
                <a:lnTo>
                  <a:pt x="376975" y="41190"/>
                </a:lnTo>
                <a:lnTo>
                  <a:pt x="322546" y="40874"/>
                </a:lnTo>
                <a:lnTo>
                  <a:pt x="266789" y="40874"/>
                </a:lnTo>
                <a:lnTo>
                  <a:pt x="210606" y="40874"/>
                </a:lnTo>
                <a:lnTo>
                  <a:pt x="179107" y="40874"/>
                </a:lnTo>
                <a:lnTo>
                  <a:pt x="171464" y="44260"/>
                </a:lnTo>
                <a:lnTo>
                  <a:pt x="163834" y="48729"/>
                </a:lnTo>
                <a:lnTo>
                  <a:pt x="148588" y="51598"/>
                </a:lnTo>
                <a:lnTo>
                  <a:pt x="95246" y="52302"/>
                </a:lnTo>
                <a:lnTo>
                  <a:pt x="82264" y="52304"/>
                </a:lnTo>
                <a:lnTo>
                  <a:pt x="70363" y="62145"/>
                </a:lnTo>
                <a:lnTo>
                  <a:pt x="58892" y="63594"/>
                </a:lnTo>
                <a:lnTo>
                  <a:pt x="45761" y="63734"/>
                </a:lnTo>
                <a:lnTo>
                  <a:pt x="45716" y="75024"/>
                </a:lnTo>
                <a:lnTo>
                  <a:pt x="51784" y="75123"/>
                </a:lnTo>
                <a:lnTo>
                  <a:pt x="53571" y="76407"/>
                </a:lnTo>
                <a:lnTo>
                  <a:pt x="55557" y="81219"/>
                </a:lnTo>
                <a:lnTo>
                  <a:pt x="57357" y="83011"/>
                </a:lnTo>
                <a:lnTo>
                  <a:pt x="62743" y="85001"/>
                </a:lnTo>
                <a:lnTo>
                  <a:pt x="118110" y="86590"/>
                </a:lnTo>
                <a:lnTo>
                  <a:pt x="169894" y="86594"/>
                </a:lnTo>
                <a:lnTo>
                  <a:pt x="180493" y="83207"/>
                </a:lnTo>
                <a:lnTo>
                  <a:pt x="189437" y="78739"/>
                </a:lnTo>
                <a:lnTo>
                  <a:pt x="209406" y="75635"/>
                </a:lnTo>
                <a:lnTo>
                  <a:pt x="245424" y="75167"/>
                </a:lnTo>
                <a:lnTo>
                  <a:pt x="252162" y="71779"/>
                </a:lnTo>
                <a:lnTo>
                  <a:pt x="259390" y="67309"/>
                </a:lnTo>
                <a:lnTo>
                  <a:pt x="272099" y="64205"/>
                </a:lnTo>
                <a:lnTo>
                  <a:pt x="295059" y="63746"/>
                </a:lnTo>
                <a:lnTo>
                  <a:pt x="308560" y="52345"/>
                </a:lnTo>
                <a:lnTo>
                  <a:pt x="308592" y="46249"/>
                </a:lnTo>
                <a:lnTo>
                  <a:pt x="307327" y="44457"/>
                </a:lnTo>
                <a:lnTo>
                  <a:pt x="305213" y="43263"/>
                </a:lnTo>
                <a:lnTo>
                  <a:pt x="298764" y="41346"/>
                </a:lnTo>
                <a:lnTo>
                  <a:pt x="288364" y="33112"/>
                </a:lnTo>
                <a:lnTo>
                  <a:pt x="277773" y="30531"/>
                </a:lnTo>
                <a:lnTo>
                  <a:pt x="259030" y="29587"/>
                </a:lnTo>
                <a:lnTo>
                  <a:pt x="251435" y="26121"/>
                </a:lnTo>
                <a:lnTo>
                  <a:pt x="247632" y="23419"/>
                </a:lnTo>
                <a:lnTo>
                  <a:pt x="230144" y="19615"/>
                </a:lnTo>
                <a:lnTo>
                  <a:pt x="173891" y="18033"/>
                </a:lnTo>
                <a:lnTo>
                  <a:pt x="144863" y="19287"/>
                </a:lnTo>
                <a:lnTo>
                  <a:pt x="122429" y="27856"/>
                </a:lnTo>
                <a:lnTo>
                  <a:pt x="84905" y="30621"/>
                </a:lnTo>
                <a:lnTo>
                  <a:pt x="68791" y="38472"/>
                </a:lnTo>
                <a:lnTo>
                  <a:pt x="64909" y="39273"/>
                </a:lnTo>
                <a:lnTo>
                  <a:pt x="62321" y="41077"/>
                </a:lnTo>
                <a:lnTo>
                  <a:pt x="60597" y="43549"/>
                </a:lnTo>
                <a:lnTo>
                  <a:pt x="59446" y="46467"/>
                </a:lnTo>
                <a:lnTo>
                  <a:pt x="57410" y="48413"/>
                </a:lnTo>
                <a:lnTo>
                  <a:pt x="51760" y="50575"/>
                </a:lnTo>
                <a:lnTo>
                  <a:pt x="49745" y="52421"/>
                </a:lnTo>
                <a:lnTo>
                  <a:pt x="47507" y="57860"/>
                </a:lnTo>
                <a:lnTo>
                  <a:pt x="45640" y="59818"/>
                </a:lnTo>
                <a:lnTo>
                  <a:pt x="40179" y="61993"/>
                </a:lnTo>
                <a:lnTo>
                  <a:pt x="38214" y="63843"/>
                </a:lnTo>
                <a:lnTo>
                  <a:pt x="34803" y="73423"/>
                </a:lnTo>
                <a:lnTo>
                  <a:pt x="44173" y="84853"/>
                </a:lnTo>
                <a:lnTo>
                  <a:pt x="48417" y="85820"/>
                </a:lnTo>
                <a:lnTo>
                  <a:pt x="51326" y="86078"/>
                </a:lnTo>
                <a:lnTo>
                  <a:pt x="57946" y="89751"/>
                </a:lnTo>
                <a:lnTo>
                  <a:pt x="65122" y="94347"/>
                </a:lnTo>
                <a:lnTo>
                  <a:pt x="77571" y="96935"/>
                </a:lnTo>
                <a:lnTo>
                  <a:pt x="134565" y="98005"/>
                </a:lnTo>
                <a:lnTo>
                  <a:pt x="185489" y="98024"/>
                </a:lnTo>
                <a:lnTo>
                  <a:pt x="198007" y="96754"/>
                </a:lnTo>
                <a:lnTo>
                  <a:pt x="220460" y="88183"/>
                </a:lnTo>
                <a:lnTo>
                  <a:pt x="270183" y="85351"/>
                </a:lnTo>
                <a:lnTo>
                  <a:pt x="285682" y="77553"/>
                </a:lnTo>
                <a:lnTo>
                  <a:pt x="300974" y="75636"/>
                </a:lnTo>
                <a:lnTo>
                  <a:pt x="303518" y="74209"/>
                </a:lnTo>
                <a:lnTo>
                  <a:pt x="305214" y="71987"/>
                </a:lnTo>
                <a:lnTo>
                  <a:pt x="306344" y="69236"/>
                </a:lnTo>
                <a:lnTo>
                  <a:pt x="308368" y="67402"/>
                </a:lnTo>
                <a:lnTo>
                  <a:pt x="314004" y="65364"/>
                </a:lnTo>
                <a:lnTo>
                  <a:pt x="316015" y="63551"/>
                </a:lnTo>
                <a:lnTo>
                  <a:pt x="319506" y="54036"/>
                </a:lnTo>
                <a:lnTo>
                  <a:pt x="319989" y="42615"/>
                </a:lnTo>
                <a:lnTo>
                  <a:pt x="303008" y="23892"/>
                </a:lnTo>
                <a:lnTo>
                  <a:pt x="296381" y="20627"/>
                </a:lnTo>
                <a:lnTo>
                  <a:pt x="270459" y="18167"/>
                </a:lnTo>
                <a:lnTo>
                  <a:pt x="213434" y="18017"/>
                </a:lnTo>
                <a:lnTo>
                  <a:pt x="179172" y="19284"/>
                </a:lnTo>
                <a:lnTo>
                  <a:pt x="157403" y="27061"/>
                </a:lnTo>
                <a:lnTo>
                  <a:pt x="144884" y="29655"/>
                </a:lnTo>
                <a:lnTo>
                  <a:pt x="129427" y="36985"/>
                </a:lnTo>
                <a:lnTo>
                  <a:pt x="110595" y="40992"/>
                </a:lnTo>
                <a:lnTo>
                  <a:pt x="92210" y="49693"/>
                </a:lnTo>
                <a:lnTo>
                  <a:pt x="88142" y="50564"/>
                </a:lnTo>
                <a:lnTo>
                  <a:pt x="64811" y="61992"/>
                </a:lnTo>
                <a:lnTo>
                  <a:pt x="53349" y="63218"/>
                </a:lnTo>
                <a:lnTo>
                  <a:pt x="50805" y="64660"/>
                </a:lnTo>
                <a:lnTo>
                  <a:pt x="49109" y="66891"/>
                </a:lnTo>
                <a:lnTo>
                  <a:pt x="47978" y="69649"/>
                </a:lnTo>
                <a:lnTo>
                  <a:pt x="45954" y="71487"/>
                </a:lnTo>
                <a:lnTo>
                  <a:pt x="36073" y="74680"/>
                </a:lnTo>
                <a:lnTo>
                  <a:pt x="35081" y="78336"/>
                </a:lnTo>
                <a:lnTo>
                  <a:pt x="34333" y="92178"/>
                </a:lnTo>
                <a:lnTo>
                  <a:pt x="35587" y="94127"/>
                </a:lnTo>
                <a:lnTo>
                  <a:pt x="37693" y="95426"/>
                </a:lnTo>
                <a:lnTo>
                  <a:pt x="44131" y="97511"/>
                </a:lnTo>
                <a:lnTo>
                  <a:pt x="51314" y="103940"/>
                </a:lnTo>
                <a:lnTo>
                  <a:pt x="61327" y="107003"/>
                </a:lnTo>
                <a:lnTo>
                  <a:pt x="118257" y="109425"/>
                </a:lnTo>
                <a:lnTo>
                  <a:pt x="174337" y="109453"/>
                </a:lnTo>
                <a:lnTo>
                  <a:pt x="209366" y="108184"/>
                </a:lnTo>
                <a:lnTo>
                  <a:pt x="231195" y="100407"/>
                </a:lnTo>
                <a:lnTo>
                  <a:pt x="243721" y="97813"/>
                </a:lnTo>
                <a:lnTo>
                  <a:pt x="262111" y="89186"/>
                </a:lnTo>
                <a:lnTo>
                  <a:pt x="281834" y="85665"/>
                </a:lnTo>
                <a:lnTo>
                  <a:pt x="297156" y="77615"/>
                </a:lnTo>
                <a:lnTo>
                  <a:pt x="306344" y="75648"/>
                </a:lnTo>
                <a:lnTo>
                  <a:pt x="319989" y="63776"/>
                </a:lnTo>
                <a:lnTo>
                  <a:pt x="320022" y="57679"/>
                </a:lnTo>
                <a:lnTo>
                  <a:pt x="318757" y="55887"/>
                </a:lnTo>
                <a:lnTo>
                  <a:pt x="316643" y="54692"/>
                </a:lnTo>
                <a:lnTo>
                  <a:pt x="313964" y="53896"/>
                </a:lnTo>
                <a:lnTo>
                  <a:pt x="312178" y="52096"/>
                </a:lnTo>
                <a:lnTo>
                  <a:pt x="310194" y="46708"/>
                </a:lnTo>
                <a:lnTo>
                  <a:pt x="308394" y="44763"/>
                </a:lnTo>
                <a:lnTo>
                  <a:pt x="303009" y="42602"/>
                </a:lnTo>
                <a:lnTo>
                  <a:pt x="289203" y="39946"/>
                </a:lnTo>
                <a:lnTo>
                  <a:pt x="278022" y="33120"/>
                </a:lnTo>
                <a:lnTo>
                  <a:pt x="262865" y="30170"/>
                </a:lnTo>
                <a:lnTo>
                  <a:pt x="206442" y="29450"/>
                </a:lnTo>
                <a:lnTo>
                  <a:pt x="178924" y="30715"/>
                </a:lnTo>
                <a:lnTo>
                  <a:pt x="157354" y="38491"/>
                </a:lnTo>
                <a:lnTo>
                  <a:pt x="144863" y="41085"/>
                </a:lnTo>
                <a:lnTo>
                  <a:pt x="126496" y="49711"/>
                </a:lnTo>
                <a:lnTo>
                  <a:pt x="106778" y="53233"/>
                </a:lnTo>
                <a:lnTo>
                  <a:pt x="91456" y="61283"/>
                </a:lnTo>
                <a:lnTo>
                  <a:pt x="87639" y="62100"/>
                </a:lnTo>
                <a:lnTo>
                  <a:pt x="62227" y="75279"/>
                </a:lnTo>
                <a:lnTo>
                  <a:pt x="60533" y="77781"/>
                </a:lnTo>
                <a:lnTo>
                  <a:pt x="57344" y="86078"/>
                </a:lnTo>
                <a:lnTo>
                  <a:pt x="57163" y="96390"/>
                </a:lnTo>
                <a:lnTo>
                  <a:pt x="58428" y="96935"/>
                </a:lnTo>
                <a:lnTo>
                  <a:pt x="112761" y="98020"/>
                </a:lnTo>
                <a:lnTo>
                  <a:pt x="168166" y="98024"/>
                </a:lnTo>
                <a:lnTo>
                  <a:pt x="223604" y="98024"/>
                </a:lnTo>
                <a:lnTo>
                  <a:pt x="231881" y="98024"/>
                </a:lnTo>
                <a:lnTo>
                  <a:pt x="239793" y="94637"/>
                </a:lnTo>
                <a:lnTo>
                  <a:pt x="243681" y="91956"/>
                </a:lnTo>
                <a:lnTo>
                  <a:pt x="261288" y="88183"/>
                </a:lnTo>
                <a:lnTo>
                  <a:pt x="289081" y="86734"/>
                </a:lnTo>
                <a:lnTo>
                  <a:pt x="296965" y="83269"/>
                </a:lnTo>
                <a:lnTo>
                  <a:pt x="318245" y="65463"/>
                </a:lnTo>
                <a:lnTo>
                  <a:pt x="319879" y="54045"/>
                </a:lnTo>
                <a:lnTo>
                  <a:pt x="320035" y="31186"/>
                </a:lnTo>
                <a:lnTo>
                  <a:pt x="318765" y="30605"/>
                </a:lnTo>
                <a:lnTo>
                  <a:pt x="313968" y="29960"/>
                </a:lnTo>
                <a:lnTo>
                  <a:pt x="307602" y="26287"/>
                </a:lnTo>
                <a:lnTo>
                  <a:pt x="300540" y="21691"/>
                </a:lnTo>
                <a:lnTo>
                  <a:pt x="289424" y="19103"/>
                </a:lnTo>
                <a:lnTo>
                  <a:pt x="237803" y="18026"/>
                </a:lnTo>
                <a:lnTo>
                  <a:pt x="213434" y="19287"/>
                </a:lnTo>
                <a:lnTo>
                  <a:pt x="191687" y="27061"/>
                </a:lnTo>
                <a:lnTo>
                  <a:pt x="170670" y="32125"/>
                </a:lnTo>
                <a:lnTo>
                  <a:pt x="138092" y="43492"/>
                </a:lnTo>
                <a:lnTo>
                  <a:pt x="133970" y="46430"/>
                </a:lnTo>
                <a:lnTo>
                  <a:pt x="116033" y="50564"/>
                </a:lnTo>
                <a:lnTo>
                  <a:pt x="96342" y="53230"/>
                </a:lnTo>
                <a:lnTo>
                  <a:pt x="80222" y="61283"/>
                </a:lnTo>
                <a:lnTo>
                  <a:pt x="76340" y="62100"/>
                </a:lnTo>
                <a:lnTo>
                  <a:pt x="57390" y="74009"/>
                </a:lnTo>
                <a:lnTo>
                  <a:pt x="51751" y="74651"/>
                </a:lnTo>
                <a:lnTo>
                  <a:pt x="49739" y="76092"/>
                </a:lnTo>
                <a:lnTo>
                  <a:pt x="48398" y="78323"/>
                </a:lnTo>
                <a:lnTo>
                  <a:pt x="45873" y="86110"/>
                </a:lnTo>
                <a:lnTo>
                  <a:pt x="51830" y="86451"/>
                </a:lnTo>
                <a:lnTo>
                  <a:pt x="53602" y="87769"/>
                </a:lnTo>
                <a:lnTo>
                  <a:pt x="55571" y="92620"/>
                </a:lnTo>
                <a:lnTo>
                  <a:pt x="57366" y="94421"/>
                </a:lnTo>
                <a:lnTo>
                  <a:pt x="62747" y="96422"/>
                </a:lnTo>
                <a:lnTo>
                  <a:pt x="94892" y="101348"/>
                </a:lnTo>
                <a:lnTo>
                  <a:pt x="116531" y="107853"/>
                </a:lnTo>
                <a:lnTo>
                  <a:pt x="148586" y="109454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5" name="SMARTInkShape-97"/>
          <p:cNvSpPr/>
          <p:nvPr/>
        </p:nvSpPr>
        <p:spPr>
          <a:xfrm>
            <a:off x="2537460" y="3657600"/>
            <a:ext cx="354331" cy="136690"/>
          </a:xfrm>
          <a:custGeom>
            <a:avLst/>
            <a:gdLst/>
            <a:ahLst/>
            <a:cxnLst/>
            <a:rect l="0" t="0" r="0" b="0"/>
            <a:pathLst>
              <a:path w="354331" h="136690">
                <a:moveTo>
                  <a:pt x="114300" y="11430"/>
                </a:moveTo>
                <a:lnTo>
                  <a:pt x="74556" y="11430"/>
                </a:lnTo>
                <a:lnTo>
                  <a:pt x="72564" y="12700"/>
                </a:lnTo>
                <a:lnTo>
                  <a:pt x="71236" y="14817"/>
                </a:lnTo>
                <a:lnTo>
                  <a:pt x="70351" y="17498"/>
                </a:lnTo>
                <a:lnTo>
                  <a:pt x="68491" y="19285"/>
                </a:lnTo>
                <a:lnTo>
                  <a:pt x="58894" y="22389"/>
                </a:lnTo>
                <a:lnTo>
                  <a:pt x="41394" y="22819"/>
                </a:lnTo>
                <a:lnTo>
                  <a:pt x="39026" y="24102"/>
                </a:lnTo>
                <a:lnTo>
                  <a:pt x="37447" y="26228"/>
                </a:lnTo>
                <a:lnTo>
                  <a:pt x="34914" y="32697"/>
                </a:lnTo>
                <a:lnTo>
                  <a:pt x="31180" y="33582"/>
                </a:lnTo>
                <a:lnTo>
                  <a:pt x="28407" y="33818"/>
                </a:lnTo>
                <a:lnTo>
                  <a:pt x="26558" y="35246"/>
                </a:lnTo>
                <a:lnTo>
                  <a:pt x="24504" y="40218"/>
                </a:lnTo>
                <a:lnTo>
                  <a:pt x="22686" y="42052"/>
                </a:lnTo>
                <a:lnTo>
                  <a:pt x="13163" y="45237"/>
                </a:lnTo>
                <a:lnTo>
                  <a:pt x="12200" y="48892"/>
                </a:lnTo>
                <a:lnTo>
                  <a:pt x="11944" y="51645"/>
                </a:lnTo>
                <a:lnTo>
                  <a:pt x="10502" y="53480"/>
                </a:lnTo>
                <a:lnTo>
                  <a:pt x="1634" y="56667"/>
                </a:lnTo>
                <a:lnTo>
                  <a:pt x="726" y="60322"/>
                </a:lnTo>
                <a:lnTo>
                  <a:pt x="0" y="85935"/>
                </a:lnTo>
                <a:lnTo>
                  <a:pt x="1270" y="87770"/>
                </a:lnTo>
                <a:lnTo>
                  <a:pt x="3387" y="88993"/>
                </a:lnTo>
                <a:lnTo>
                  <a:pt x="9841" y="90956"/>
                </a:lnTo>
                <a:lnTo>
                  <a:pt x="21132" y="101239"/>
                </a:lnTo>
                <a:lnTo>
                  <a:pt x="32549" y="102727"/>
                </a:lnTo>
                <a:lnTo>
                  <a:pt x="43071" y="110697"/>
                </a:lnTo>
                <a:lnTo>
                  <a:pt x="53684" y="113232"/>
                </a:lnTo>
                <a:lnTo>
                  <a:pt x="73992" y="114259"/>
                </a:lnTo>
                <a:lnTo>
                  <a:pt x="80722" y="117668"/>
                </a:lnTo>
                <a:lnTo>
                  <a:pt x="87947" y="122147"/>
                </a:lnTo>
                <a:lnTo>
                  <a:pt x="102933" y="125022"/>
                </a:lnTo>
                <a:lnTo>
                  <a:pt x="160020" y="125728"/>
                </a:lnTo>
                <a:lnTo>
                  <a:pt x="176849" y="125730"/>
                </a:lnTo>
                <a:lnTo>
                  <a:pt x="183586" y="129117"/>
                </a:lnTo>
                <a:lnTo>
                  <a:pt x="190814" y="133585"/>
                </a:lnTo>
                <a:lnTo>
                  <a:pt x="205802" y="136454"/>
                </a:lnTo>
                <a:lnTo>
                  <a:pt x="209591" y="136689"/>
                </a:lnTo>
                <a:lnTo>
                  <a:pt x="217189" y="133564"/>
                </a:lnTo>
                <a:lnTo>
                  <a:pt x="224798" y="129212"/>
                </a:lnTo>
                <a:lnTo>
                  <a:pt x="240032" y="126417"/>
                </a:lnTo>
                <a:lnTo>
                  <a:pt x="297180" y="125731"/>
                </a:lnTo>
                <a:lnTo>
                  <a:pt x="312420" y="125730"/>
                </a:lnTo>
                <a:lnTo>
                  <a:pt x="314960" y="124460"/>
                </a:lnTo>
                <a:lnTo>
                  <a:pt x="316653" y="122343"/>
                </a:lnTo>
                <a:lnTo>
                  <a:pt x="317782" y="119662"/>
                </a:lnTo>
                <a:lnTo>
                  <a:pt x="319805" y="117875"/>
                </a:lnTo>
                <a:lnTo>
                  <a:pt x="325439" y="115889"/>
                </a:lnTo>
                <a:lnTo>
                  <a:pt x="335751" y="114771"/>
                </a:lnTo>
                <a:lnTo>
                  <a:pt x="338134" y="113344"/>
                </a:lnTo>
                <a:lnTo>
                  <a:pt x="339723" y="111123"/>
                </a:lnTo>
                <a:lnTo>
                  <a:pt x="342272" y="104500"/>
                </a:lnTo>
                <a:lnTo>
                  <a:pt x="346008" y="103594"/>
                </a:lnTo>
                <a:lnTo>
                  <a:pt x="348782" y="103353"/>
                </a:lnTo>
                <a:lnTo>
                  <a:pt x="350631" y="101922"/>
                </a:lnTo>
                <a:lnTo>
                  <a:pt x="354186" y="91923"/>
                </a:lnTo>
                <a:lnTo>
                  <a:pt x="354330" y="47461"/>
                </a:lnTo>
                <a:lnTo>
                  <a:pt x="353060" y="46880"/>
                </a:lnTo>
                <a:lnTo>
                  <a:pt x="348262" y="46236"/>
                </a:lnTo>
                <a:lnTo>
                  <a:pt x="346475" y="44794"/>
                </a:lnTo>
                <a:lnTo>
                  <a:pt x="344489" y="39805"/>
                </a:lnTo>
                <a:lnTo>
                  <a:pt x="342689" y="37967"/>
                </a:lnTo>
                <a:lnTo>
                  <a:pt x="337303" y="35924"/>
                </a:lnTo>
                <a:lnTo>
                  <a:pt x="335358" y="34109"/>
                </a:lnTo>
                <a:lnTo>
                  <a:pt x="333198" y="28706"/>
                </a:lnTo>
                <a:lnTo>
                  <a:pt x="331352" y="26758"/>
                </a:lnTo>
                <a:lnTo>
                  <a:pt x="321781" y="23373"/>
                </a:lnTo>
                <a:lnTo>
                  <a:pt x="314488" y="23012"/>
                </a:lnTo>
                <a:lnTo>
                  <a:pt x="312528" y="21691"/>
                </a:lnTo>
                <a:lnTo>
                  <a:pt x="311222" y="19541"/>
                </a:lnTo>
                <a:lnTo>
                  <a:pt x="310352" y="16837"/>
                </a:lnTo>
                <a:lnTo>
                  <a:pt x="308501" y="15035"/>
                </a:lnTo>
                <a:lnTo>
                  <a:pt x="298922" y="11905"/>
                </a:lnTo>
                <a:lnTo>
                  <a:pt x="291628" y="11571"/>
                </a:lnTo>
                <a:lnTo>
                  <a:pt x="284976" y="8106"/>
                </a:lnTo>
                <a:lnTo>
                  <a:pt x="276425" y="1601"/>
                </a:lnTo>
                <a:lnTo>
                  <a:pt x="265611" y="316"/>
                </a:lnTo>
                <a:lnTo>
                  <a:pt x="209753" y="0"/>
                </a:lnTo>
                <a:lnTo>
                  <a:pt x="178918" y="0"/>
                </a:lnTo>
                <a:lnTo>
                  <a:pt x="171382" y="3387"/>
                </a:lnTo>
                <a:lnTo>
                  <a:pt x="162264" y="9841"/>
                </a:lnTo>
                <a:lnTo>
                  <a:pt x="151338" y="11116"/>
                </a:lnTo>
                <a:lnTo>
                  <a:pt x="144308" y="11291"/>
                </a:lnTo>
                <a:lnTo>
                  <a:pt x="136950" y="14755"/>
                </a:lnTo>
                <a:lnTo>
                  <a:pt x="129447" y="19258"/>
                </a:lnTo>
                <a:lnTo>
                  <a:pt x="114282" y="22148"/>
                </a:lnTo>
                <a:lnTo>
                  <a:pt x="110478" y="22385"/>
                </a:lnTo>
                <a:lnTo>
                  <a:pt x="102864" y="26036"/>
                </a:lnTo>
                <a:lnTo>
                  <a:pt x="83819" y="41058"/>
                </a:lnTo>
                <a:lnTo>
                  <a:pt x="70838" y="45106"/>
                </a:lnTo>
                <a:lnTo>
                  <a:pt x="59901" y="53454"/>
                </a:lnTo>
                <a:lnTo>
                  <a:pt x="47838" y="56663"/>
                </a:lnTo>
                <a:lnTo>
                  <a:pt x="34816" y="68097"/>
                </a:lnTo>
                <a:lnTo>
                  <a:pt x="34446" y="74504"/>
                </a:lnTo>
                <a:lnTo>
                  <a:pt x="33124" y="76340"/>
                </a:lnTo>
                <a:lnTo>
                  <a:pt x="28268" y="78379"/>
                </a:lnTo>
                <a:lnTo>
                  <a:pt x="26465" y="80192"/>
                </a:lnTo>
                <a:lnTo>
                  <a:pt x="23335" y="89708"/>
                </a:lnTo>
                <a:lnTo>
                  <a:pt x="23001" y="96995"/>
                </a:lnTo>
                <a:lnTo>
                  <a:pt x="24224" y="98953"/>
                </a:lnTo>
                <a:lnTo>
                  <a:pt x="26309" y="100259"/>
                </a:lnTo>
                <a:lnTo>
                  <a:pt x="32714" y="102354"/>
                </a:lnTo>
                <a:lnTo>
                  <a:pt x="33589" y="106027"/>
                </a:lnTo>
                <a:lnTo>
                  <a:pt x="33823" y="108785"/>
                </a:lnTo>
                <a:lnTo>
                  <a:pt x="35249" y="110623"/>
                </a:lnTo>
                <a:lnTo>
                  <a:pt x="40219" y="112666"/>
                </a:lnTo>
                <a:lnTo>
                  <a:pt x="53759" y="115247"/>
                </a:lnTo>
                <a:lnTo>
                  <a:pt x="64894" y="122060"/>
                </a:lnTo>
                <a:lnTo>
                  <a:pt x="80034" y="125005"/>
                </a:lnTo>
                <a:lnTo>
                  <a:pt x="135608" y="125726"/>
                </a:lnTo>
                <a:lnTo>
                  <a:pt x="191865" y="125730"/>
                </a:lnTo>
                <a:lnTo>
                  <a:pt x="209067" y="125730"/>
                </a:lnTo>
                <a:lnTo>
                  <a:pt x="216955" y="122343"/>
                </a:lnTo>
                <a:lnTo>
                  <a:pt x="220837" y="119662"/>
                </a:lnTo>
                <a:lnTo>
                  <a:pt x="238435" y="115889"/>
                </a:lnTo>
                <a:lnTo>
                  <a:pt x="258012" y="113343"/>
                </a:lnTo>
                <a:lnTo>
                  <a:pt x="271922" y="104500"/>
                </a:lnTo>
                <a:lnTo>
                  <a:pt x="282971" y="101922"/>
                </a:lnTo>
                <a:lnTo>
                  <a:pt x="295058" y="93071"/>
                </a:lnTo>
                <a:lnTo>
                  <a:pt x="296237" y="88779"/>
                </a:lnTo>
                <a:lnTo>
                  <a:pt x="296551" y="85856"/>
                </a:lnTo>
                <a:lnTo>
                  <a:pt x="298031" y="83907"/>
                </a:lnTo>
                <a:lnTo>
                  <a:pt x="306966" y="80523"/>
                </a:lnTo>
                <a:lnTo>
                  <a:pt x="307880" y="76852"/>
                </a:lnTo>
                <a:lnTo>
                  <a:pt x="308606" y="58781"/>
                </a:lnTo>
                <a:lnTo>
                  <a:pt x="307338" y="58238"/>
                </a:lnTo>
                <a:lnTo>
                  <a:pt x="302541" y="57633"/>
                </a:lnTo>
                <a:lnTo>
                  <a:pt x="300754" y="56202"/>
                </a:lnTo>
                <a:lnTo>
                  <a:pt x="298769" y="51226"/>
                </a:lnTo>
                <a:lnTo>
                  <a:pt x="296969" y="49390"/>
                </a:lnTo>
                <a:lnTo>
                  <a:pt x="291583" y="47351"/>
                </a:lnTo>
                <a:lnTo>
                  <a:pt x="277777" y="44772"/>
                </a:lnTo>
                <a:lnTo>
                  <a:pt x="266595" y="37960"/>
                </a:lnTo>
                <a:lnTo>
                  <a:pt x="251439" y="35015"/>
                </a:lnTo>
                <a:lnTo>
                  <a:pt x="197164" y="34299"/>
                </a:lnTo>
                <a:lnTo>
                  <a:pt x="144867" y="34290"/>
                </a:lnTo>
                <a:lnTo>
                  <a:pt x="110642" y="34290"/>
                </a:lnTo>
                <a:lnTo>
                  <a:pt x="102938" y="37677"/>
                </a:lnTo>
                <a:lnTo>
                  <a:pt x="95280" y="42145"/>
                </a:lnTo>
                <a:lnTo>
                  <a:pt x="83829" y="45931"/>
                </a:lnTo>
                <a:lnTo>
                  <a:pt x="58937" y="66839"/>
                </a:lnTo>
                <a:lnTo>
                  <a:pt x="57307" y="78268"/>
                </a:lnTo>
                <a:lnTo>
                  <a:pt x="57164" y="89698"/>
                </a:lnTo>
                <a:lnTo>
                  <a:pt x="63222" y="96992"/>
                </a:lnTo>
                <a:lnTo>
                  <a:pt x="69585" y="100257"/>
                </a:lnTo>
                <a:lnTo>
                  <a:pt x="87762" y="103796"/>
                </a:lnTo>
                <a:lnTo>
                  <a:pt x="102896" y="111849"/>
                </a:lnTo>
                <a:lnTo>
                  <a:pt x="156880" y="114257"/>
                </a:lnTo>
                <a:lnTo>
                  <a:pt x="208899" y="114299"/>
                </a:lnTo>
                <a:lnTo>
                  <a:pt x="254782" y="114300"/>
                </a:lnTo>
                <a:lnTo>
                  <a:pt x="302436" y="103009"/>
                </a:lnTo>
                <a:lnTo>
                  <a:pt x="304494" y="101693"/>
                </a:lnTo>
                <a:lnTo>
                  <a:pt x="305866" y="99545"/>
                </a:lnTo>
                <a:lnTo>
                  <a:pt x="308449" y="91915"/>
                </a:lnTo>
                <a:lnTo>
                  <a:pt x="308596" y="81640"/>
                </a:lnTo>
                <a:lnTo>
                  <a:pt x="307331" y="81097"/>
                </a:lnTo>
                <a:lnTo>
                  <a:pt x="302538" y="80493"/>
                </a:lnTo>
                <a:lnTo>
                  <a:pt x="300752" y="79062"/>
                </a:lnTo>
                <a:lnTo>
                  <a:pt x="298767" y="74085"/>
                </a:lnTo>
                <a:lnTo>
                  <a:pt x="296969" y="72250"/>
                </a:lnTo>
                <a:lnTo>
                  <a:pt x="291583" y="70211"/>
                </a:lnTo>
                <a:lnTo>
                  <a:pt x="270698" y="65408"/>
                </a:lnTo>
                <a:lnTo>
                  <a:pt x="253774" y="59597"/>
                </a:lnTo>
                <a:lnTo>
                  <a:pt x="197936" y="57178"/>
                </a:lnTo>
                <a:lnTo>
                  <a:pt x="144887" y="57151"/>
                </a:lnTo>
                <a:lnTo>
                  <a:pt x="122436" y="57150"/>
                </a:lnTo>
                <a:lnTo>
                  <a:pt x="84909" y="68791"/>
                </a:lnTo>
                <a:lnTo>
                  <a:pt x="68795" y="77418"/>
                </a:lnTo>
                <a:lnTo>
                  <a:pt x="53382" y="79498"/>
                </a:lnTo>
                <a:lnTo>
                  <a:pt x="50828" y="80938"/>
                </a:lnTo>
                <a:lnTo>
                  <a:pt x="49126" y="83169"/>
                </a:lnTo>
                <a:lnTo>
                  <a:pt x="45964" y="89034"/>
                </a:lnTo>
                <a:lnTo>
                  <a:pt x="34820" y="102256"/>
                </a:lnTo>
                <a:lnTo>
                  <a:pt x="34337" y="112657"/>
                </a:lnTo>
                <a:lnTo>
                  <a:pt x="35591" y="113205"/>
                </a:lnTo>
                <a:lnTo>
                  <a:pt x="89905" y="114296"/>
                </a:lnTo>
                <a:lnTo>
                  <a:pt x="144898" y="114300"/>
                </a:lnTo>
                <a:lnTo>
                  <a:pt x="187035" y="113030"/>
                </a:lnTo>
                <a:lnTo>
                  <a:pt x="231003" y="103576"/>
                </a:lnTo>
                <a:lnTo>
                  <a:pt x="266172" y="102912"/>
                </a:lnTo>
                <a:lnTo>
                  <a:pt x="274085" y="99502"/>
                </a:lnTo>
                <a:lnTo>
                  <a:pt x="281836" y="95023"/>
                </a:lnTo>
                <a:lnTo>
                  <a:pt x="297159" y="92148"/>
                </a:lnTo>
                <a:lnTo>
                  <a:pt x="308411" y="91452"/>
                </a:lnTo>
                <a:lnTo>
                  <a:pt x="308551" y="85376"/>
                </a:lnTo>
                <a:lnTo>
                  <a:pt x="307301" y="83587"/>
                </a:lnTo>
                <a:lnTo>
                  <a:pt x="305197" y="82395"/>
                </a:lnTo>
                <a:lnTo>
                  <a:pt x="292696" y="80481"/>
                </a:lnTo>
                <a:lnTo>
                  <a:pt x="235982" y="80012"/>
                </a:lnTo>
                <a:lnTo>
                  <a:pt x="202008" y="81280"/>
                </a:lnTo>
                <a:lnTo>
                  <a:pt x="180262" y="89057"/>
                </a:lnTo>
                <a:lnTo>
                  <a:pt x="153560" y="92396"/>
                </a:lnTo>
                <a:lnTo>
                  <a:pt x="137389" y="100425"/>
                </a:lnTo>
                <a:lnTo>
                  <a:pt x="133503" y="101240"/>
                </a:lnTo>
                <a:lnTo>
                  <a:pt x="114544" y="113145"/>
                </a:lnTo>
                <a:lnTo>
                  <a:pt x="103400" y="114255"/>
                </a:lnTo>
                <a:lnTo>
                  <a:pt x="103027" y="120354"/>
                </a:lnTo>
                <a:lnTo>
                  <a:pt x="104244" y="122146"/>
                </a:lnTo>
                <a:lnTo>
                  <a:pt x="106327" y="123341"/>
                </a:lnTo>
                <a:lnTo>
                  <a:pt x="123675" y="125590"/>
                </a:lnTo>
                <a:lnTo>
                  <a:pt x="176548" y="125728"/>
                </a:lnTo>
                <a:lnTo>
                  <a:pt x="197232" y="124459"/>
                </a:lnTo>
                <a:lnTo>
                  <a:pt x="219628" y="116683"/>
                </a:lnTo>
                <a:lnTo>
                  <a:pt x="246469" y="113343"/>
                </a:lnTo>
                <a:lnTo>
                  <a:pt x="262657" y="105315"/>
                </a:lnTo>
                <a:lnTo>
                  <a:pt x="278084" y="103353"/>
                </a:lnTo>
                <a:lnTo>
                  <a:pt x="280639" y="101922"/>
                </a:lnTo>
                <a:lnTo>
                  <a:pt x="282343" y="99698"/>
                </a:lnTo>
                <a:lnTo>
                  <a:pt x="283479" y="96946"/>
                </a:lnTo>
                <a:lnTo>
                  <a:pt x="285506" y="95110"/>
                </a:lnTo>
                <a:lnTo>
                  <a:pt x="297023" y="91482"/>
                </a:lnTo>
                <a:lnTo>
                  <a:pt x="297134" y="85385"/>
                </a:lnTo>
                <a:lnTo>
                  <a:pt x="295879" y="83593"/>
                </a:lnTo>
                <a:lnTo>
                  <a:pt x="293773" y="82399"/>
                </a:lnTo>
                <a:lnTo>
                  <a:pt x="281267" y="80482"/>
                </a:lnTo>
                <a:lnTo>
                  <a:pt x="224551" y="80012"/>
                </a:lnTo>
                <a:lnTo>
                  <a:pt x="190579" y="81280"/>
                </a:lnTo>
                <a:lnTo>
                  <a:pt x="168831" y="89057"/>
                </a:lnTo>
                <a:lnTo>
                  <a:pt x="156316" y="91651"/>
                </a:lnTo>
                <a:lnTo>
                  <a:pt x="137934" y="100278"/>
                </a:lnTo>
                <a:lnTo>
                  <a:pt x="125793" y="102857"/>
                </a:lnTo>
                <a:lnTo>
                  <a:pt x="125736" y="112710"/>
                </a:lnTo>
                <a:lnTo>
                  <a:pt x="127004" y="113240"/>
                </a:lnTo>
                <a:lnTo>
                  <a:pt x="141640" y="114160"/>
                </a:lnTo>
                <a:lnTo>
                  <a:pt x="196078" y="103337"/>
                </a:lnTo>
                <a:lnTo>
                  <a:pt x="220812" y="101692"/>
                </a:lnTo>
                <a:lnTo>
                  <a:pt x="251227" y="88765"/>
                </a:lnTo>
                <a:lnTo>
                  <a:pt x="258977" y="83901"/>
                </a:lnTo>
                <a:lnTo>
                  <a:pt x="274302" y="80014"/>
                </a:lnTo>
                <a:lnTo>
                  <a:pt x="223246" y="80010"/>
                </a:lnTo>
                <a:lnTo>
                  <a:pt x="201472" y="81280"/>
                </a:lnTo>
                <a:lnTo>
                  <a:pt x="149585" y="91651"/>
                </a:lnTo>
                <a:lnTo>
                  <a:pt x="94917" y="112199"/>
                </a:lnTo>
                <a:lnTo>
                  <a:pt x="83249" y="116753"/>
                </a:lnTo>
                <a:lnTo>
                  <a:pt x="71478" y="123957"/>
                </a:lnTo>
                <a:lnTo>
                  <a:pt x="57150" y="12573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6" name="SMARTInkShape-98"/>
          <p:cNvSpPr/>
          <p:nvPr/>
        </p:nvSpPr>
        <p:spPr>
          <a:xfrm>
            <a:off x="2503654" y="3817620"/>
            <a:ext cx="399554" cy="148591"/>
          </a:xfrm>
          <a:custGeom>
            <a:avLst/>
            <a:gdLst/>
            <a:ahLst/>
            <a:cxnLst/>
            <a:rect l="0" t="0" r="0" b="0"/>
            <a:pathLst>
              <a:path w="399554" h="148591">
                <a:moveTo>
                  <a:pt x="148106" y="0"/>
                </a:moveTo>
                <a:lnTo>
                  <a:pt x="137147" y="0"/>
                </a:lnTo>
                <a:lnTo>
                  <a:pt x="127644" y="7855"/>
                </a:lnTo>
                <a:lnTo>
                  <a:pt x="115888" y="10959"/>
                </a:lnTo>
                <a:lnTo>
                  <a:pt x="108362" y="11290"/>
                </a:lnTo>
                <a:lnTo>
                  <a:pt x="101656" y="14755"/>
                </a:lnTo>
                <a:lnTo>
                  <a:pt x="93069" y="21259"/>
                </a:lnTo>
                <a:lnTo>
                  <a:pt x="82248" y="23814"/>
                </a:lnTo>
                <a:lnTo>
                  <a:pt x="70211" y="32660"/>
                </a:lnTo>
                <a:lnTo>
                  <a:pt x="59388" y="35238"/>
                </a:lnTo>
                <a:lnTo>
                  <a:pt x="48724" y="42050"/>
                </a:lnTo>
                <a:lnTo>
                  <a:pt x="41283" y="44089"/>
                </a:lnTo>
                <a:lnTo>
                  <a:pt x="38790" y="45902"/>
                </a:lnTo>
                <a:lnTo>
                  <a:pt x="37129" y="48382"/>
                </a:lnTo>
                <a:lnTo>
                  <a:pt x="36022" y="51304"/>
                </a:lnTo>
                <a:lnTo>
                  <a:pt x="34013" y="53253"/>
                </a:lnTo>
                <a:lnTo>
                  <a:pt x="22295" y="58078"/>
                </a:lnTo>
                <a:lnTo>
                  <a:pt x="16837" y="63066"/>
                </a:lnTo>
                <a:lnTo>
                  <a:pt x="13564" y="69516"/>
                </a:lnTo>
                <a:lnTo>
                  <a:pt x="11463" y="77937"/>
                </a:lnTo>
                <a:lnTo>
                  <a:pt x="0" y="90915"/>
                </a:lnTo>
                <a:lnTo>
                  <a:pt x="9400" y="101235"/>
                </a:lnTo>
                <a:lnTo>
                  <a:pt x="10488" y="108454"/>
                </a:lnTo>
                <a:lnTo>
                  <a:pt x="11910" y="110402"/>
                </a:lnTo>
                <a:lnTo>
                  <a:pt x="14129" y="111701"/>
                </a:lnTo>
                <a:lnTo>
                  <a:pt x="16878" y="112568"/>
                </a:lnTo>
                <a:lnTo>
                  <a:pt x="34086" y="123119"/>
                </a:lnTo>
                <a:lnTo>
                  <a:pt x="64297" y="126898"/>
                </a:lnTo>
                <a:lnTo>
                  <a:pt x="79528" y="134757"/>
                </a:lnTo>
                <a:lnTo>
                  <a:pt x="122863" y="140484"/>
                </a:lnTo>
                <a:lnTo>
                  <a:pt x="131807" y="144987"/>
                </a:lnTo>
                <a:lnTo>
                  <a:pt x="151283" y="147878"/>
                </a:lnTo>
                <a:lnTo>
                  <a:pt x="207334" y="148578"/>
                </a:lnTo>
                <a:lnTo>
                  <a:pt x="253152" y="148590"/>
                </a:lnTo>
                <a:lnTo>
                  <a:pt x="261680" y="145203"/>
                </a:lnTo>
                <a:lnTo>
                  <a:pt x="265732" y="142522"/>
                </a:lnTo>
                <a:lnTo>
                  <a:pt x="283570" y="138749"/>
                </a:lnTo>
                <a:lnTo>
                  <a:pt x="334754" y="137172"/>
                </a:lnTo>
                <a:lnTo>
                  <a:pt x="342397" y="133779"/>
                </a:lnTo>
                <a:lnTo>
                  <a:pt x="350028" y="129307"/>
                </a:lnTo>
                <a:lnTo>
                  <a:pt x="363017" y="126201"/>
                </a:lnTo>
                <a:lnTo>
                  <a:pt x="370675" y="125870"/>
                </a:lnTo>
                <a:lnTo>
                  <a:pt x="377412" y="122405"/>
                </a:lnTo>
                <a:lnTo>
                  <a:pt x="399079" y="103353"/>
                </a:lnTo>
                <a:lnTo>
                  <a:pt x="399553" y="85856"/>
                </a:lnTo>
                <a:lnTo>
                  <a:pt x="398287" y="83907"/>
                </a:lnTo>
                <a:lnTo>
                  <a:pt x="396174" y="82608"/>
                </a:lnTo>
                <a:lnTo>
                  <a:pt x="393494" y="81742"/>
                </a:lnTo>
                <a:lnTo>
                  <a:pt x="391708" y="79895"/>
                </a:lnTo>
                <a:lnTo>
                  <a:pt x="389724" y="74456"/>
                </a:lnTo>
                <a:lnTo>
                  <a:pt x="387925" y="72497"/>
                </a:lnTo>
                <a:lnTo>
                  <a:pt x="367377" y="58891"/>
                </a:lnTo>
                <a:lnTo>
                  <a:pt x="356566" y="49639"/>
                </a:lnTo>
                <a:lnTo>
                  <a:pt x="345903" y="46881"/>
                </a:lnTo>
                <a:lnTo>
                  <a:pt x="338462" y="46236"/>
                </a:lnTo>
                <a:lnTo>
                  <a:pt x="330922" y="42563"/>
                </a:lnTo>
                <a:lnTo>
                  <a:pt x="323338" y="37967"/>
                </a:lnTo>
                <a:lnTo>
                  <a:pt x="311928" y="34109"/>
                </a:lnTo>
                <a:lnTo>
                  <a:pt x="300504" y="26758"/>
                </a:lnTo>
                <a:lnTo>
                  <a:pt x="289075" y="24015"/>
                </a:lnTo>
                <a:lnTo>
                  <a:pt x="281456" y="23373"/>
                </a:lnTo>
                <a:lnTo>
                  <a:pt x="273836" y="19701"/>
                </a:lnTo>
                <a:lnTo>
                  <a:pt x="266216" y="15106"/>
                </a:lnTo>
                <a:lnTo>
                  <a:pt x="250976" y="12156"/>
                </a:lnTo>
                <a:lnTo>
                  <a:pt x="224306" y="11473"/>
                </a:lnTo>
                <a:lnTo>
                  <a:pt x="216686" y="8062"/>
                </a:lnTo>
                <a:lnTo>
                  <a:pt x="209066" y="3583"/>
                </a:lnTo>
                <a:lnTo>
                  <a:pt x="193826" y="708"/>
                </a:lnTo>
                <a:lnTo>
                  <a:pt x="136676" y="2"/>
                </a:lnTo>
                <a:lnTo>
                  <a:pt x="132866" y="1"/>
                </a:lnTo>
                <a:lnTo>
                  <a:pt x="125246" y="3387"/>
                </a:lnTo>
                <a:lnTo>
                  <a:pt x="117626" y="7855"/>
                </a:lnTo>
                <a:lnTo>
                  <a:pt x="102386" y="10724"/>
                </a:lnTo>
                <a:lnTo>
                  <a:pt x="87146" y="11290"/>
                </a:lnTo>
                <a:lnTo>
                  <a:pt x="84606" y="12607"/>
                </a:lnTo>
                <a:lnTo>
                  <a:pt x="82913" y="14755"/>
                </a:lnTo>
                <a:lnTo>
                  <a:pt x="81784" y="17456"/>
                </a:lnTo>
                <a:lnTo>
                  <a:pt x="79761" y="19258"/>
                </a:lnTo>
                <a:lnTo>
                  <a:pt x="74127" y="21259"/>
                </a:lnTo>
                <a:lnTo>
                  <a:pt x="72117" y="23063"/>
                </a:lnTo>
                <a:lnTo>
                  <a:pt x="69883" y="28453"/>
                </a:lnTo>
                <a:lnTo>
                  <a:pt x="68017" y="30399"/>
                </a:lnTo>
                <a:lnTo>
                  <a:pt x="62558" y="32560"/>
                </a:lnTo>
                <a:lnTo>
                  <a:pt x="60594" y="34407"/>
                </a:lnTo>
                <a:lnTo>
                  <a:pt x="58412" y="39845"/>
                </a:lnTo>
                <a:lnTo>
                  <a:pt x="56560" y="41804"/>
                </a:lnTo>
                <a:lnTo>
                  <a:pt x="46978" y="45204"/>
                </a:lnTo>
                <a:lnTo>
                  <a:pt x="46010" y="48877"/>
                </a:lnTo>
                <a:lnTo>
                  <a:pt x="45249" y="74034"/>
                </a:lnTo>
                <a:lnTo>
                  <a:pt x="46515" y="76026"/>
                </a:lnTo>
                <a:lnTo>
                  <a:pt x="48629" y="77353"/>
                </a:lnTo>
                <a:lnTo>
                  <a:pt x="51308" y="78239"/>
                </a:lnTo>
                <a:lnTo>
                  <a:pt x="53094" y="80099"/>
                </a:lnTo>
                <a:lnTo>
                  <a:pt x="56196" y="89696"/>
                </a:lnTo>
                <a:lnTo>
                  <a:pt x="59844" y="90665"/>
                </a:lnTo>
                <a:lnTo>
                  <a:pt x="62594" y="90923"/>
                </a:lnTo>
                <a:lnTo>
                  <a:pt x="64428" y="92365"/>
                </a:lnTo>
                <a:lnTo>
                  <a:pt x="66466" y="97355"/>
                </a:lnTo>
                <a:lnTo>
                  <a:pt x="68279" y="99193"/>
                </a:lnTo>
                <a:lnTo>
                  <a:pt x="73681" y="101236"/>
                </a:lnTo>
                <a:lnTo>
                  <a:pt x="87497" y="103817"/>
                </a:lnTo>
                <a:lnTo>
                  <a:pt x="98680" y="110629"/>
                </a:lnTo>
                <a:lnTo>
                  <a:pt x="113837" y="113575"/>
                </a:lnTo>
                <a:lnTo>
                  <a:pt x="169414" y="114297"/>
                </a:lnTo>
                <a:lnTo>
                  <a:pt x="224278" y="114300"/>
                </a:lnTo>
                <a:lnTo>
                  <a:pt x="231914" y="114300"/>
                </a:lnTo>
                <a:lnTo>
                  <a:pt x="281142" y="101914"/>
                </a:lnTo>
                <a:lnTo>
                  <a:pt x="296634" y="93885"/>
                </a:lnTo>
                <a:lnTo>
                  <a:pt x="300465" y="93070"/>
                </a:lnTo>
                <a:lnTo>
                  <a:pt x="303018" y="91257"/>
                </a:lnTo>
                <a:lnTo>
                  <a:pt x="304721" y="88778"/>
                </a:lnTo>
                <a:lnTo>
                  <a:pt x="305856" y="85855"/>
                </a:lnTo>
                <a:lnTo>
                  <a:pt x="307883" y="83907"/>
                </a:lnTo>
                <a:lnTo>
                  <a:pt x="313521" y="81742"/>
                </a:lnTo>
                <a:lnTo>
                  <a:pt x="315533" y="79895"/>
                </a:lnTo>
                <a:lnTo>
                  <a:pt x="317768" y="74456"/>
                </a:lnTo>
                <a:lnTo>
                  <a:pt x="319634" y="72497"/>
                </a:lnTo>
                <a:lnTo>
                  <a:pt x="325094" y="70321"/>
                </a:lnTo>
                <a:lnTo>
                  <a:pt x="327058" y="68471"/>
                </a:lnTo>
                <a:lnTo>
                  <a:pt x="330469" y="58891"/>
                </a:lnTo>
                <a:lnTo>
                  <a:pt x="330940" y="47462"/>
                </a:lnTo>
                <a:lnTo>
                  <a:pt x="313958" y="28738"/>
                </a:lnTo>
                <a:lnTo>
                  <a:pt x="307331" y="25473"/>
                </a:lnTo>
                <a:lnTo>
                  <a:pt x="288971" y="21934"/>
                </a:lnTo>
                <a:lnTo>
                  <a:pt x="276345" y="15107"/>
                </a:lnTo>
                <a:lnTo>
                  <a:pt x="219278" y="11494"/>
                </a:lnTo>
                <a:lnTo>
                  <a:pt x="168353" y="11432"/>
                </a:lnTo>
                <a:lnTo>
                  <a:pt x="155834" y="12700"/>
                </a:lnTo>
                <a:lnTo>
                  <a:pt x="134063" y="20477"/>
                </a:lnTo>
                <a:lnTo>
                  <a:pt x="121545" y="23071"/>
                </a:lnTo>
                <a:lnTo>
                  <a:pt x="103160" y="31698"/>
                </a:lnTo>
                <a:lnTo>
                  <a:pt x="99092" y="32562"/>
                </a:lnTo>
                <a:lnTo>
                  <a:pt x="87299" y="39846"/>
                </a:lnTo>
                <a:lnTo>
                  <a:pt x="62701" y="62594"/>
                </a:lnTo>
                <a:lnTo>
                  <a:pt x="59348" y="69306"/>
                </a:lnTo>
                <a:lnTo>
                  <a:pt x="56823" y="85451"/>
                </a:lnTo>
                <a:lnTo>
                  <a:pt x="60122" y="92165"/>
                </a:lnTo>
                <a:lnTo>
                  <a:pt x="73697" y="108311"/>
                </a:lnTo>
                <a:lnTo>
                  <a:pt x="80322" y="111639"/>
                </a:lnTo>
                <a:lnTo>
                  <a:pt x="133086" y="124640"/>
                </a:lnTo>
                <a:lnTo>
                  <a:pt x="184106" y="125687"/>
                </a:lnTo>
                <a:lnTo>
                  <a:pt x="237469" y="114769"/>
                </a:lnTo>
                <a:lnTo>
                  <a:pt x="248359" y="111122"/>
                </a:lnTo>
                <a:lnTo>
                  <a:pt x="258703" y="106537"/>
                </a:lnTo>
                <a:lnTo>
                  <a:pt x="277537" y="102686"/>
                </a:lnTo>
                <a:lnTo>
                  <a:pt x="295922" y="94038"/>
                </a:lnTo>
                <a:lnTo>
                  <a:pt x="299990" y="93172"/>
                </a:lnTo>
                <a:lnTo>
                  <a:pt x="325876" y="79901"/>
                </a:lnTo>
                <a:lnTo>
                  <a:pt x="327579" y="77397"/>
                </a:lnTo>
                <a:lnTo>
                  <a:pt x="330313" y="70322"/>
                </a:lnTo>
                <a:lnTo>
                  <a:pt x="336854" y="63028"/>
                </a:lnTo>
                <a:lnTo>
                  <a:pt x="337438" y="61069"/>
                </a:lnTo>
                <a:lnTo>
                  <a:pt x="336558" y="59763"/>
                </a:lnTo>
                <a:lnTo>
                  <a:pt x="334700" y="58891"/>
                </a:lnTo>
                <a:lnTo>
                  <a:pt x="333462" y="57041"/>
                </a:lnTo>
                <a:lnTo>
                  <a:pt x="332086" y="51598"/>
                </a:lnTo>
                <a:lnTo>
                  <a:pt x="330450" y="49639"/>
                </a:lnTo>
                <a:lnTo>
                  <a:pt x="307872" y="36902"/>
                </a:lnTo>
                <a:lnTo>
                  <a:pt x="264782" y="30971"/>
                </a:lnTo>
                <a:lnTo>
                  <a:pt x="254572" y="26465"/>
                </a:lnTo>
                <a:lnTo>
                  <a:pt x="207320" y="23001"/>
                </a:lnTo>
                <a:lnTo>
                  <a:pt x="151062" y="35249"/>
                </a:lnTo>
                <a:lnTo>
                  <a:pt x="114546" y="48382"/>
                </a:lnTo>
                <a:lnTo>
                  <a:pt x="94862" y="63851"/>
                </a:lnTo>
                <a:lnTo>
                  <a:pt x="87189" y="66478"/>
                </a:lnTo>
                <a:lnTo>
                  <a:pt x="84635" y="68449"/>
                </a:lnTo>
                <a:lnTo>
                  <a:pt x="79770" y="76020"/>
                </a:lnTo>
                <a:lnTo>
                  <a:pt x="74131" y="78237"/>
                </a:lnTo>
                <a:lnTo>
                  <a:pt x="72119" y="80098"/>
                </a:lnTo>
                <a:lnTo>
                  <a:pt x="69884" y="85553"/>
                </a:lnTo>
                <a:lnTo>
                  <a:pt x="70558" y="87515"/>
                </a:lnTo>
                <a:lnTo>
                  <a:pt x="72278" y="88824"/>
                </a:lnTo>
                <a:lnTo>
                  <a:pt x="74694" y="89696"/>
                </a:lnTo>
                <a:lnTo>
                  <a:pt x="76304" y="91547"/>
                </a:lnTo>
                <a:lnTo>
                  <a:pt x="79102" y="101128"/>
                </a:lnTo>
                <a:lnTo>
                  <a:pt x="82724" y="102096"/>
                </a:lnTo>
                <a:lnTo>
                  <a:pt x="134783" y="102850"/>
                </a:lnTo>
                <a:lnTo>
                  <a:pt x="189270" y="102868"/>
                </a:lnTo>
                <a:lnTo>
                  <a:pt x="200691" y="101599"/>
                </a:lnTo>
                <a:lnTo>
                  <a:pt x="247768" y="88759"/>
                </a:lnTo>
                <a:lnTo>
                  <a:pt x="258440" y="83898"/>
                </a:lnTo>
                <a:lnTo>
                  <a:pt x="291702" y="79081"/>
                </a:lnTo>
                <a:lnTo>
                  <a:pt x="307892" y="71031"/>
                </a:lnTo>
                <a:lnTo>
                  <a:pt x="311780" y="70214"/>
                </a:lnTo>
                <a:lnTo>
                  <a:pt x="314372" y="68399"/>
                </a:lnTo>
                <a:lnTo>
                  <a:pt x="316100" y="65919"/>
                </a:lnTo>
                <a:lnTo>
                  <a:pt x="319496" y="57302"/>
                </a:lnTo>
                <a:lnTo>
                  <a:pt x="313470" y="57195"/>
                </a:lnTo>
                <a:lnTo>
                  <a:pt x="307115" y="53784"/>
                </a:lnTo>
                <a:lnTo>
                  <a:pt x="300057" y="49304"/>
                </a:lnTo>
                <a:lnTo>
                  <a:pt x="287673" y="46782"/>
                </a:lnTo>
                <a:lnTo>
                  <a:pt x="232026" y="45748"/>
                </a:lnTo>
                <a:lnTo>
                  <a:pt x="182179" y="45722"/>
                </a:lnTo>
                <a:lnTo>
                  <a:pt x="168329" y="46991"/>
                </a:lnTo>
                <a:lnTo>
                  <a:pt x="145704" y="54767"/>
                </a:lnTo>
                <a:lnTo>
                  <a:pt x="124534" y="59831"/>
                </a:lnTo>
                <a:lnTo>
                  <a:pt x="91897" y="71198"/>
                </a:lnTo>
                <a:lnTo>
                  <a:pt x="72030" y="86705"/>
                </a:lnTo>
                <a:lnTo>
                  <a:pt x="64341" y="89335"/>
                </a:lnTo>
                <a:lnTo>
                  <a:pt x="61783" y="91307"/>
                </a:lnTo>
                <a:lnTo>
                  <a:pt x="58940" y="96884"/>
                </a:lnTo>
                <a:lnTo>
                  <a:pt x="56725" y="113673"/>
                </a:lnTo>
                <a:lnTo>
                  <a:pt x="62751" y="120182"/>
                </a:lnTo>
                <a:lnTo>
                  <a:pt x="72494" y="123264"/>
                </a:lnTo>
                <a:lnTo>
                  <a:pt x="111852" y="125586"/>
                </a:lnTo>
                <a:lnTo>
                  <a:pt x="163454" y="115351"/>
                </a:lnTo>
                <a:lnTo>
                  <a:pt x="209075" y="113122"/>
                </a:lnTo>
                <a:lnTo>
                  <a:pt x="253360" y="103582"/>
                </a:lnTo>
                <a:lnTo>
                  <a:pt x="266005" y="101916"/>
                </a:lnTo>
                <a:lnTo>
                  <a:pt x="294282" y="91923"/>
                </a:lnTo>
                <a:lnTo>
                  <a:pt x="302049" y="91583"/>
                </a:lnTo>
                <a:lnTo>
                  <a:pt x="304074" y="90265"/>
                </a:lnTo>
                <a:lnTo>
                  <a:pt x="305425" y="88117"/>
                </a:lnTo>
                <a:lnTo>
                  <a:pt x="307592" y="81611"/>
                </a:lnTo>
                <a:lnTo>
                  <a:pt x="311276" y="80722"/>
                </a:lnTo>
                <a:lnTo>
                  <a:pt x="314606" y="80327"/>
                </a:lnTo>
                <a:lnTo>
                  <a:pt x="311853" y="80151"/>
                </a:lnTo>
                <a:lnTo>
                  <a:pt x="310610" y="78834"/>
                </a:lnTo>
                <a:lnTo>
                  <a:pt x="309230" y="73984"/>
                </a:lnTo>
                <a:lnTo>
                  <a:pt x="307592" y="72183"/>
                </a:lnTo>
                <a:lnTo>
                  <a:pt x="302386" y="70181"/>
                </a:lnTo>
                <a:lnTo>
                  <a:pt x="270374" y="65256"/>
                </a:lnTo>
                <a:lnTo>
                  <a:pt x="248740" y="58751"/>
                </a:lnTo>
                <a:lnTo>
                  <a:pt x="193590" y="57212"/>
                </a:lnTo>
                <a:lnTo>
                  <a:pt x="179751" y="58448"/>
                </a:lnTo>
                <a:lnTo>
                  <a:pt x="157132" y="66202"/>
                </a:lnTo>
                <a:lnTo>
                  <a:pt x="122390" y="69537"/>
                </a:lnTo>
                <a:lnTo>
                  <a:pt x="99203" y="78380"/>
                </a:lnTo>
                <a:lnTo>
                  <a:pt x="87332" y="79527"/>
                </a:lnTo>
                <a:lnTo>
                  <a:pt x="84730" y="80958"/>
                </a:lnTo>
                <a:lnTo>
                  <a:pt x="82995" y="83182"/>
                </a:lnTo>
                <a:lnTo>
                  <a:pt x="79729" y="90957"/>
                </a:lnTo>
                <a:lnTo>
                  <a:pt x="85654" y="91296"/>
                </a:lnTo>
                <a:lnTo>
                  <a:pt x="91986" y="94763"/>
                </a:lnTo>
                <a:lnTo>
                  <a:pt x="95453" y="97465"/>
                </a:lnTo>
                <a:lnTo>
                  <a:pt x="106078" y="100468"/>
                </a:lnTo>
                <a:lnTo>
                  <a:pt x="155942" y="102729"/>
                </a:lnTo>
                <a:lnTo>
                  <a:pt x="211306" y="102858"/>
                </a:lnTo>
                <a:lnTo>
                  <a:pt x="266124" y="101599"/>
                </a:lnTo>
                <a:lnTo>
                  <a:pt x="307442" y="91754"/>
                </a:lnTo>
                <a:lnTo>
                  <a:pt x="319009" y="91452"/>
                </a:lnTo>
                <a:lnTo>
                  <a:pt x="313326" y="91443"/>
                </a:lnTo>
                <a:lnTo>
                  <a:pt x="307050" y="88055"/>
                </a:lnTo>
                <a:lnTo>
                  <a:pt x="300028" y="83585"/>
                </a:lnTo>
                <a:lnTo>
                  <a:pt x="285172" y="80716"/>
                </a:lnTo>
                <a:lnTo>
                  <a:pt x="235286" y="80037"/>
                </a:lnTo>
                <a:lnTo>
                  <a:pt x="212743" y="81288"/>
                </a:lnTo>
                <a:lnTo>
                  <a:pt x="170966" y="9144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39" name="SMARTInkShape-Group29"/>
          <p:cNvGrpSpPr/>
          <p:nvPr/>
        </p:nvGrpSpPr>
        <p:grpSpPr>
          <a:xfrm>
            <a:off x="1143000" y="3063240"/>
            <a:ext cx="1428748" cy="525781"/>
            <a:chOff x="1143000" y="3063240"/>
            <a:chExt cx="1428748" cy="525781"/>
          </a:xfrm>
        </p:grpSpPr>
        <p:sp>
          <p:nvSpPr>
            <p:cNvPr id="837" name="SMARTInkShape-99"/>
            <p:cNvSpPr/>
            <p:nvPr/>
          </p:nvSpPr>
          <p:spPr>
            <a:xfrm>
              <a:off x="1143000" y="3063240"/>
              <a:ext cx="1383031" cy="514351"/>
            </a:xfrm>
            <a:custGeom>
              <a:avLst/>
              <a:gdLst/>
              <a:ahLst/>
              <a:cxnLst/>
              <a:rect l="0" t="0" r="0" b="0"/>
              <a:pathLst>
                <a:path w="1383031" h="514351">
                  <a:moveTo>
                    <a:pt x="1383030" y="514350"/>
                  </a:moveTo>
                  <a:lnTo>
                    <a:pt x="1365672" y="514350"/>
                  </a:lnTo>
                  <a:lnTo>
                    <a:pt x="1363838" y="513080"/>
                  </a:lnTo>
                  <a:lnTo>
                    <a:pt x="1362615" y="510964"/>
                  </a:lnTo>
                  <a:lnTo>
                    <a:pt x="1361800" y="508282"/>
                  </a:lnTo>
                  <a:lnTo>
                    <a:pt x="1359987" y="506495"/>
                  </a:lnTo>
                  <a:lnTo>
                    <a:pt x="1350472" y="503390"/>
                  </a:lnTo>
                  <a:lnTo>
                    <a:pt x="1339051" y="502961"/>
                  </a:lnTo>
                  <a:lnTo>
                    <a:pt x="1328529" y="495073"/>
                  </a:lnTo>
                  <a:lnTo>
                    <a:pt x="1316555" y="491962"/>
                  </a:lnTo>
                  <a:lnTo>
                    <a:pt x="1309006" y="491630"/>
                  </a:lnTo>
                  <a:lnTo>
                    <a:pt x="1302294" y="488166"/>
                  </a:lnTo>
                  <a:lnTo>
                    <a:pt x="1295077" y="483662"/>
                  </a:lnTo>
                  <a:lnTo>
                    <a:pt x="1282375" y="480534"/>
                  </a:lnTo>
                  <a:lnTo>
                    <a:pt x="1271472" y="472298"/>
                  </a:lnTo>
                  <a:lnTo>
                    <a:pt x="1260794" y="469717"/>
                  </a:lnTo>
                  <a:lnTo>
                    <a:pt x="1253349" y="469113"/>
                  </a:lnTo>
                  <a:lnTo>
                    <a:pt x="1245807" y="465458"/>
                  </a:lnTo>
                  <a:lnTo>
                    <a:pt x="1238222" y="460870"/>
                  </a:lnTo>
                  <a:lnTo>
                    <a:pt x="1226812" y="457018"/>
                  </a:lnTo>
                  <a:lnTo>
                    <a:pt x="1215388" y="449667"/>
                  </a:lnTo>
                  <a:lnTo>
                    <a:pt x="1202689" y="446924"/>
                  </a:lnTo>
                  <a:lnTo>
                    <a:pt x="1184675" y="444842"/>
                  </a:lnTo>
                  <a:lnTo>
                    <a:pt x="1170729" y="436746"/>
                  </a:lnTo>
                  <a:lnTo>
                    <a:pt x="1158554" y="427574"/>
                  </a:lnTo>
                  <a:lnTo>
                    <a:pt x="1106035" y="408880"/>
                  </a:lnTo>
                  <a:lnTo>
                    <a:pt x="1088444" y="399280"/>
                  </a:lnTo>
                  <a:lnTo>
                    <a:pt x="1083770" y="395726"/>
                  </a:lnTo>
                  <a:lnTo>
                    <a:pt x="1071802" y="391779"/>
                  </a:lnTo>
                  <a:lnTo>
                    <a:pt x="1059287" y="388754"/>
                  </a:lnTo>
                  <a:lnTo>
                    <a:pt x="1023729" y="370517"/>
                  </a:lnTo>
                  <a:lnTo>
                    <a:pt x="971482" y="353605"/>
                  </a:lnTo>
                  <a:lnTo>
                    <a:pt x="934871" y="334793"/>
                  </a:lnTo>
                  <a:lnTo>
                    <a:pt x="913692" y="329068"/>
                  </a:lnTo>
                  <a:lnTo>
                    <a:pt x="861019" y="304659"/>
                  </a:lnTo>
                  <a:lnTo>
                    <a:pt x="807718" y="278122"/>
                  </a:lnTo>
                  <a:lnTo>
                    <a:pt x="762000" y="256540"/>
                  </a:lnTo>
                  <a:lnTo>
                    <a:pt x="708425" y="242781"/>
                  </a:lnTo>
                  <a:lnTo>
                    <a:pt x="658174" y="220887"/>
                  </a:lnTo>
                  <a:lnTo>
                    <a:pt x="601797" y="198112"/>
                  </a:lnTo>
                  <a:lnTo>
                    <a:pt x="544715" y="175259"/>
                  </a:lnTo>
                  <a:lnTo>
                    <a:pt x="487571" y="152400"/>
                  </a:lnTo>
                  <a:lnTo>
                    <a:pt x="430421" y="129540"/>
                  </a:lnTo>
                  <a:lnTo>
                    <a:pt x="391233" y="117687"/>
                  </a:lnTo>
                  <a:lnTo>
                    <a:pt x="366534" y="111917"/>
                  </a:lnTo>
                  <a:lnTo>
                    <a:pt x="311061" y="91231"/>
                  </a:lnTo>
                  <a:lnTo>
                    <a:pt x="263105" y="71948"/>
                  </a:lnTo>
                  <a:lnTo>
                    <a:pt x="216963" y="59898"/>
                  </a:lnTo>
                  <a:lnTo>
                    <a:pt x="183592" y="48897"/>
                  </a:lnTo>
                  <a:lnTo>
                    <a:pt x="160231" y="43274"/>
                  </a:lnTo>
                  <a:lnTo>
                    <a:pt x="137222" y="36952"/>
                  </a:lnTo>
                  <a:lnTo>
                    <a:pt x="123218" y="34203"/>
                  </a:lnTo>
                  <a:lnTo>
                    <a:pt x="106923" y="26785"/>
                  </a:lnTo>
                  <a:lnTo>
                    <a:pt x="87843" y="22753"/>
                  </a:lnTo>
                  <a:lnTo>
                    <a:pt x="69375" y="14043"/>
                  </a:lnTo>
                  <a:lnTo>
                    <a:pt x="38183" y="11583"/>
                  </a:lnTo>
                  <a:lnTo>
                    <a:pt x="22369" y="240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8" name="SMARTInkShape-100"/>
            <p:cNvSpPr/>
            <p:nvPr/>
          </p:nvSpPr>
          <p:spPr>
            <a:xfrm>
              <a:off x="2388870" y="3486150"/>
              <a:ext cx="182878" cy="102871"/>
            </a:xfrm>
            <a:custGeom>
              <a:avLst/>
              <a:gdLst/>
              <a:ahLst/>
              <a:cxnLst/>
              <a:rect l="0" t="0" r="0" b="0"/>
              <a:pathLst>
                <a:path w="182878" h="102871">
                  <a:moveTo>
                    <a:pt x="91440" y="0"/>
                  </a:moveTo>
                  <a:lnTo>
                    <a:pt x="97508" y="0"/>
                  </a:lnTo>
                  <a:lnTo>
                    <a:pt x="99295" y="1270"/>
                  </a:lnTo>
                  <a:lnTo>
                    <a:pt x="100487" y="3387"/>
                  </a:lnTo>
                  <a:lnTo>
                    <a:pt x="102866" y="11418"/>
                  </a:lnTo>
                  <a:lnTo>
                    <a:pt x="102869" y="17494"/>
                  </a:lnTo>
                  <a:lnTo>
                    <a:pt x="104139" y="19283"/>
                  </a:lnTo>
                  <a:lnTo>
                    <a:pt x="106256" y="20475"/>
                  </a:lnTo>
                  <a:lnTo>
                    <a:pt x="113829" y="22720"/>
                  </a:lnTo>
                  <a:lnTo>
                    <a:pt x="136677" y="45237"/>
                  </a:lnTo>
                  <a:lnTo>
                    <a:pt x="143084" y="45577"/>
                  </a:lnTo>
                  <a:lnTo>
                    <a:pt x="144920" y="46894"/>
                  </a:lnTo>
                  <a:lnTo>
                    <a:pt x="146143" y="49043"/>
                  </a:lnTo>
                  <a:lnTo>
                    <a:pt x="148447" y="56676"/>
                  </a:lnTo>
                  <a:lnTo>
                    <a:pt x="154615" y="57009"/>
                  </a:lnTo>
                  <a:lnTo>
                    <a:pt x="156417" y="58326"/>
                  </a:lnTo>
                  <a:lnTo>
                    <a:pt x="160008" y="68538"/>
                  </a:lnTo>
                  <a:lnTo>
                    <a:pt x="169860" y="68576"/>
                  </a:lnTo>
                  <a:lnTo>
                    <a:pt x="170390" y="69848"/>
                  </a:lnTo>
                  <a:lnTo>
                    <a:pt x="171450" y="80010"/>
                  </a:lnTo>
                  <a:lnTo>
                    <a:pt x="181291" y="80010"/>
                  </a:lnTo>
                  <a:lnTo>
                    <a:pt x="181821" y="81280"/>
                  </a:lnTo>
                  <a:lnTo>
                    <a:pt x="182877" y="91399"/>
                  </a:lnTo>
                  <a:lnTo>
                    <a:pt x="127471" y="91440"/>
                  </a:lnTo>
                  <a:lnTo>
                    <a:pt x="109974" y="91440"/>
                  </a:lnTo>
                  <a:lnTo>
                    <a:pt x="102640" y="94827"/>
                  </a:lnTo>
                  <a:lnTo>
                    <a:pt x="95148" y="99295"/>
                  </a:lnTo>
                  <a:lnTo>
                    <a:pt x="82254" y="102399"/>
                  </a:lnTo>
                  <a:lnTo>
                    <a:pt x="25478" y="102870"/>
                  </a:lnTo>
                  <a:lnTo>
                    <a:pt x="0" y="10287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0" name="SMARTInkShape-Group30"/>
          <p:cNvGrpSpPr/>
          <p:nvPr/>
        </p:nvGrpSpPr>
        <p:grpSpPr>
          <a:xfrm>
            <a:off x="91440" y="2800350"/>
            <a:ext cx="445771" cy="400046"/>
            <a:chOff x="91440" y="2800350"/>
            <a:chExt cx="445771" cy="400046"/>
          </a:xfrm>
        </p:grpSpPr>
        <p:sp>
          <p:nvSpPr>
            <p:cNvPr id="840" name="SMARTInkShape-101"/>
            <p:cNvSpPr/>
            <p:nvPr/>
          </p:nvSpPr>
          <p:spPr>
            <a:xfrm>
              <a:off x="502920" y="2903220"/>
              <a:ext cx="34291" cy="297176"/>
            </a:xfrm>
            <a:custGeom>
              <a:avLst/>
              <a:gdLst/>
              <a:ahLst/>
              <a:cxnLst/>
              <a:rect l="0" t="0" r="0" b="0"/>
              <a:pathLst>
                <a:path w="34291" h="297176">
                  <a:moveTo>
                    <a:pt x="34290" y="0"/>
                  </a:moveTo>
                  <a:lnTo>
                    <a:pt x="34290" y="55751"/>
                  </a:lnTo>
                  <a:lnTo>
                    <a:pt x="34290" y="83363"/>
                  </a:lnTo>
                  <a:lnTo>
                    <a:pt x="23331" y="138899"/>
                  </a:lnTo>
                  <a:lnTo>
                    <a:pt x="11913" y="196007"/>
                  </a:lnTo>
                  <a:lnTo>
                    <a:pt x="10255" y="214212"/>
                  </a:lnTo>
                  <a:lnTo>
                    <a:pt x="1068" y="246554"/>
                  </a:lnTo>
                  <a:lnTo>
                    <a:pt x="0" y="297175"/>
                  </a:lnTo>
                  <a:lnTo>
                    <a:pt x="11430" y="2857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" name="SMARTInkShape-102"/>
            <p:cNvSpPr/>
            <p:nvPr/>
          </p:nvSpPr>
          <p:spPr>
            <a:xfrm>
              <a:off x="434340" y="2960370"/>
              <a:ext cx="102871" cy="102857"/>
            </a:xfrm>
            <a:custGeom>
              <a:avLst/>
              <a:gdLst/>
              <a:ahLst/>
              <a:cxnLst/>
              <a:rect l="0" t="0" r="0" b="0"/>
              <a:pathLst>
                <a:path w="102871" h="102857">
                  <a:moveTo>
                    <a:pt x="0" y="0"/>
                  </a:moveTo>
                  <a:lnTo>
                    <a:pt x="6068" y="0"/>
                  </a:lnTo>
                  <a:lnTo>
                    <a:pt x="7855" y="1270"/>
                  </a:lnTo>
                  <a:lnTo>
                    <a:pt x="9047" y="3387"/>
                  </a:lnTo>
                  <a:lnTo>
                    <a:pt x="11116" y="11641"/>
                  </a:lnTo>
                  <a:lnTo>
                    <a:pt x="11291" y="17027"/>
                  </a:lnTo>
                  <a:lnTo>
                    <a:pt x="12607" y="18971"/>
                  </a:lnTo>
                  <a:lnTo>
                    <a:pt x="14755" y="20267"/>
                  </a:lnTo>
                  <a:lnTo>
                    <a:pt x="17456" y="21132"/>
                  </a:lnTo>
                  <a:lnTo>
                    <a:pt x="19258" y="22978"/>
                  </a:lnTo>
                  <a:lnTo>
                    <a:pt x="25535" y="35066"/>
                  </a:lnTo>
                  <a:lnTo>
                    <a:pt x="40992" y="53442"/>
                  </a:lnTo>
                  <a:lnTo>
                    <a:pt x="48173" y="68600"/>
                  </a:lnTo>
                  <a:lnTo>
                    <a:pt x="78236" y="101083"/>
                  </a:lnTo>
                  <a:lnTo>
                    <a:pt x="90923" y="102824"/>
                  </a:lnTo>
                  <a:lnTo>
                    <a:pt x="97355" y="102856"/>
                  </a:lnTo>
                  <a:lnTo>
                    <a:pt x="99193" y="101591"/>
                  </a:lnTo>
                  <a:lnTo>
                    <a:pt x="100419" y="99477"/>
                  </a:lnTo>
                  <a:lnTo>
                    <a:pt x="102144" y="90435"/>
                  </a:lnTo>
                  <a:lnTo>
                    <a:pt x="102870" y="8001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2" name="SMARTInkShape-103"/>
            <p:cNvSpPr/>
            <p:nvPr/>
          </p:nvSpPr>
          <p:spPr>
            <a:xfrm>
              <a:off x="240030" y="2800350"/>
              <a:ext cx="160021" cy="308611"/>
            </a:xfrm>
            <a:custGeom>
              <a:avLst/>
              <a:gdLst/>
              <a:ahLst/>
              <a:cxnLst/>
              <a:rect l="0" t="0" r="0" b="0"/>
              <a:pathLst>
                <a:path w="160021" h="308611">
                  <a:moveTo>
                    <a:pt x="0" y="0"/>
                  </a:moveTo>
                  <a:lnTo>
                    <a:pt x="0" y="6068"/>
                  </a:lnTo>
                  <a:lnTo>
                    <a:pt x="3387" y="12433"/>
                  </a:lnTo>
                  <a:lnTo>
                    <a:pt x="9841" y="20800"/>
                  </a:lnTo>
                  <a:lnTo>
                    <a:pt x="11116" y="31578"/>
                  </a:lnTo>
                  <a:lnTo>
                    <a:pt x="11418" y="61003"/>
                  </a:lnTo>
                  <a:lnTo>
                    <a:pt x="14811" y="68599"/>
                  </a:lnTo>
                  <a:lnTo>
                    <a:pt x="17494" y="72403"/>
                  </a:lnTo>
                  <a:lnTo>
                    <a:pt x="21270" y="89892"/>
                  </a:lnTo>
                  <a:lnTo>
                    <a:pt x="24102" y="144898"/>
                  </a:lnTo>
                  <a:lnTo>
                    <a:pt x="32698" y="173520"/>
                  </a:lnTo>
                  <a:lnTo>
                    <a:pt x="35467" y="213469"/>
                  </a:lnTo>
                  <a:lnTo>
                    <a:pt x="44653" y="246489"/>
                  </a:lnTo>
                  <a:lnTo>
                    <a:pt x="45716" y="294918"/>
                  </a:lnTo>
                  <a:lnTo>
                    <a:pt x="34290" y="308610"/>
                  </a:lnTo>
                  <a:lnTo>
                    <a:pt x="40358" y="302542"/>
                  </a:lnTo>
                  <a:lnTo>
                    <a:pt x="43337" y="296177"/>
                  </a:lnTo>
                  <a:lnTo>
                    <a:pt x="45702" y="242405"/>
                  </a:lnTo>
                  <a:lnTo>
                    <a:pt x="45720" y="186698"/>
                  </a:lnTo>
                  <a:lnTo>
                    <a:pt x="45720" y="179073"/>
                  </a:lnTo>
                  <a:lnTo>
                    <a:pt x="46990" y="176532"/>
                  </a:lnTo>
                  <a:lnTo>
                    <a:pt x="49107" y="174839"/>
                  </a:lnTo>
                  <a:lnTo>
                    <a:pt x="51788" y="173709"/>
                  </a:lnTo>
                  <a:lnTo>
                    <a:pt x="53575" y="171686"/>
                  </a:lnTo>
                  <a:lnTo>
                    <a:pt x="56679" y="161807"/>
                  </a:lnTo>
                  <a:lnTo>
                    <a:pt x="66950" y="150336"/>
                  </a:lnTo>
                  <a:lnTo>
                    <a:pt x="78278" y="148743"/>
                  </a:lnTo>
                  <a:lnTo>
                    <a:pt x="95767" y="148603"/>
                  </a:lnTo>
                  <a:lnTo>
                    <a:pt x="98135" y="149869"/>
                  </a:lnTo>
                  <a:lnTo>
                    <a:pt x="99713" y="151983"/>
                  </a:lnTo>
                  <a:lnTo>
                    <a:pt x="100765" y="154662"/>
                  </a:lnTo>
                  <a:lnTo>
                    <a:pt x="102737" y="156448"/>
                  </a:lnTo>
                  <a:lnTo>
                    <a:pt x="108314" y="158432"/>
                  </a:lnTo>
                  <a:lnTo>
                    <a:pt x="110309" y="160231"/>
                  </a:lnTo>
                  <a:lnTo>
                    <a:pt x="123113" y="183115"/>
                  </a:lnTo>
                  <a:lnTo>
                    <a:pt x="123985" y="186847"/>
                  </a:lnTo>
                  <a:lnTo>
                    <a:pt x="134547" y="205761"/>
                  </a:lnTo>
                  <a:lnTo>
                    <a:pt x="138086" y="224793"/>
                  </a:lnTo>
                  <a:lnTo>
                    <a:pt x="146139" y="240031"/>
                  </a:lnTo>
                  <a:lnTo>
                    <a:pt x="149764" y="270510"/>
                  </a:lnTo>
                  <a:lnTo>
                    <a:pt x="158419" y="283492"/>
                  </a:lnTo>
                  <a:lnTo>
                    <a:pt x="159704" y="294429"/>
                  </a:lnTo>
                  <a:lnTo>
                    <a:pt x="160020" y="308594"/>
                  </a:lnTo>
                  <a:lnTo>
                    <a:pt x="160020" y="2971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3" name="SMARTInkShape-104"/>
            <p:cNvSpPr/>
            <p:nvPr/>
          </p:nvSpPr>
          <p:spPr>
            <a:xfrm>
              <a:off x="91440" y="2971800"/>
              <a:ext cx="171451" cy="45721"/>
            </a:xfrm>
            <a:custGeom>
              <a:avLst/>
              <a:gdLst/>
              <a:ahLst/>
              <a:cxnLst/>
              <a:rect l="0" t="0" r="0" b="0"/>
              <a:pathLst>
                <a:path w="171451" h="45721">
                  <a:moveTo>
                    <a:pt x="0" y="45720"/>
                  </a:moveTo>
                  <a:lnTo>
                    <a:pt x="15909" y="45720"/>
                  </a:lnTo>
                  <a:lnTo>
                    <a:pt x="23157" y="42333"/>
                  </a:lnTo>
                  <a:lnTo>
                    <a:pt x="30612" y="37865"/>
                  </a:lnTo>
                  <a:lnTo>
                    <a:pt x="45746" y="34996"/>
                  </a:lnTo>
                  <a:lnTo>
                    <a:pt x="72392" y="34331"/>
                  </a:lnTo>
                  <a:lnTo>
                    <a:pt x="80011" y="30922"/>
                  </a:lnTo>
                  <a:lnTo>
                    <a:pt x="87630" y="26443"/>
                  </a:lnTo>
                  <a:lnTo>
                    <a:pt x="102870" y="23568"/>
                  </a:lnTo>
                  <a:lnTo>
                    <a:pt x="118110" y="23000"/>
                  </a:lnTo>
                  <a:lnTo>
                    <a:pt x="125730" y="19535"/>
                  </a:lnTo>
                  <a:lnTo>
                    <a:pt x="133350" y="15032"/>
                  </a:lnTo>
                  <a:lnTo>
                    <a:pt x="148590" y="12142"/>
                  </a:lnTo>
                  <a:lnTo>
                    <a:pt x="165419" y="11472"/>
                  </a:lnTo>
                  <a:lnTo>
                    <a:pt x="167429" y="10188"/>
                  </a:lnTo>
                  <a:lnTo>
                    <a:pt x="168769" y="8062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4" name="SMARTInkShape-105"/>
            <p:cNvSpPr/>
            <p:nvPr/>
          </p:nvSpPr>
          <p:spPr>
            <a:xfrm>
              <a:off x="148590" y="2823210"/>
              <a:ext cx="22861" cy="308568"/>
            </a:xfrm>
            <a:custGeom>
              <a:avLst/>
              <a:gdLst/>
              <a:ahLst/>
              <a:cxnLst/>
              <a:rect l="0" t="0" r="0" b="0"/>
              <a:pathLst>
                <a:path w="22861" h="308568">
                  <a:moveTo>
                    <a:pt x="0" y="0"/>
                  </a:moveTo>
                  <a:lnTo>
                    <a:pt x="9841" y="9841"/>
                  </a:lnTo>
                  <a:lnTo>
                    <a:pt x="10959" y="17027"/>
                  </a:lnTo>
                  <a:lnTo>
                    <a:pt x="11426" y="70815"/>
                  </a:lnTo>
                  <a:lnTo>
                    <a:pt x="22389" y="127440"/>
                  </a:lnTo>
                  <a:lnTo>
                    <a:pt x="22848" y="184576"/>
                  </a:lnTo>
                  <a:lnTo>
                    <a:pt x="22860" y="237952"/>
                  </a:lnTo>
                  <a:lnTo>
                    <a:pt x="22860" y="294909"/>
                  </a:lnTo>
                  <a:lnTo>
                    <a:pt x="22860" y="308567"/>
                  </a:lnTo>
                  <a:lnTo>
                    <a:pt x="22860" y="2743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8" name="SMARTInkShape-Group31"/>
          <p:cNvGrpSpPr/>
          <p:nvPr/>
        </p:nvGrpSpPr>
        <p:grpSpPr>
          <a:xfrm>
            <a:off x="548640" y="2720340"/>
            <a:ext cx="834391" cy="354327"/>
            <a:chOff x="548640" y="2720340"/>
            <a:chExt cx="834391" cy="354327"/>
          </a:xfrm>
        </p:grpSpPr>
        <p:sp>
          <p:nvSpPr>
            <p:cNvPr id="961" name="SMARTInkShape-106"/>
            <p:cNvSpPr/>
            <p:nvPr/>
          </p:nvSpPr>
          <p:spPr>
            <a:xfrm>
              <a:off x="1223527" y="2720340"/>
              <a:ext cx="159504" cy="274308"/>
            </a:xfrm>
            <a:custGeom>
              <a:avLst/>
              <a:gdLst/>
              <a:ahLst/>
              <a:cxnLst/>
              <a:rect l="0" t="0" r="0" b="0"/>
              <a:pathLst>
                <a:path w="159504" h="274308">
                  <a:moveTo>
                    <a:pt x="136643" y="0"/>
                  </a:moveTo>
                  <a:lnTo>
                    <a:pt x="142711" y="6068"/>
                  </a:lnTo>
                  <a:lnTo>
                    <a:pt x="143228" y="9125"/>
                  </a:lnTo>
                  <a:lnTo>
                    <a:pt x="142303" y="12433"/>
                  </a:lnTo>
                  <a:lnTo>
                    <a:pt x="139159" y="19496"/>
                  </a:lnTo>
                  <a:lnTo>
                    <a:pt x="137761" y="26868"/>
                  </a:lnTo>
                  <a:lnTo>
                    <a:pt x="138658" y="30612"/>
                  </a:lnTo>
                  <a:lnTo>
                    <a:pt x="145837" y="45746"/>
                  </a:lnTo>
                  <a:lnTo>
                    <a:pt x="148065" y="100330"/>
                  </a:lnTo>
                  <a:lnTo>
                    <a:pt x="148073" y="157428"/>
                  </a:lnTo>
                  <a:lnTo>
                    <a:pt x="148073" y="186538"/>
                  </a:lnTo>
                  <a:lnTo>
                    <a:pt x="151460" y="194243"/>
                  </a:lnTo>
                  <a:lnTo>
                    <a:pt x="155928" y="201900"/>
                  </a:lnTo>
                  <a:lnTo>
                    <a:pt x="159032" y="214908"/>
                  </a:lnTo>
                  <a:lnTo>
                    <a:pt x="159503" y="228599"/>
                  </a:lnTo>
                  <a:lnTo>
                    <a:pt x="159503" y="211573"/>
                  </a:lnTo>
                  <a:lnTo>
                    <a:pt x="156116" y="204946"/>
                  </a:lnTo>
                  <a:lnTo>
                    <a:pt x="142476" y="188865"/>
                  </a:lnTo>
                  <a:lnTo>
                    <a:pt x="135849" y="185540"/>
                  </a:lnTo>
                  <a:lnTo>
                    <a:pt x="132303" y="184653"/>
                  </a:lnTo>
                  <a:lnTo>
                    <a:pt x="115994" y="173194"/>
                  </a:lnTo>
                  <a:lnTo>
                    <a:pt x="105095" y="163939"/>
                  </a:lnTo>
                  <a:lnTo>
                    <a:pt x="94417" y="161181"/>
                  </a:lnTo>
                  <a:lnTo>
                    <a:pt x="62660" y="160033"/>
                  </a:lnTo>
                  <a:lnTo>
                    <a:pt x="55925" y="163413"/>
                  </a:lnTo>
                  <a:lnTo>
                    <a:pt x="48698" y="167878"/>
                  </a:lnTo>
                  <a:lnTo>
                    <a:pt x="37490" y="171662"/>
                  </a:lnTo>
                  <a:lnTo>
                    <a:pt x="29922" y="177047"/>
                  </a:lnTo>
                  <a:lnTo>
                    <a:pt x="25711" y="183674"/>
                  </a:lnTo>
                  <a:lnTo>
                    <a:pt x="22570" y="190853"/>
                  </a:lnTo>
                  <a:lnTo>
                    <a:pt x="14931" y="202035"/>
                  </a:lnTo>
                  <a:lnTo>
                    <a:pt x="12699" y="209597"/>
                  </a:lnTo>
                  <a:lnTo>
                    <a:pt x="10834" y="212121"/>
                  </a:lnTo>
                  <a:lnTo>
                    <a:pt x="8320" y="213804"/>
                  </a:lnTo>
                  <a:lnTo>
                    <a:pt x="5374" y="214926"/>
                  </a:lnTo>
                  <a:lnTo>
                    <a:pt x="3411" y="216944"/>
                  </a:lnTo>
                  <a:lnTo>
                    <a:pt x="1229" y="222573"/>
                  </a:lnTo>
                  <a:lnTo>
                    <a:pt x="0" y="232882"/>
                  </a:lnTo>
                  <a:lnTo>
                    <a:pt x="3100" y="240239"/>
                  </a:lnTo>
                  <a:lnTo>
                    <a:pt x="9370" y="249243"/>
                  </a:lnTo>
                  <a:lnTo>
                    <a:pt x="10456" y="256871"/>
                  </a:lnTo>
                  <a:lnTo>
                    <a:pt x="11878" y="258878"/>
                  </a:lnTo>
                  <a:lnTo>
                    <a:pt x="14096" y="260215"/>
                  </a:lnTo>
                  <a:lnTo>
                    <a:pt x="16845" y="261107"/>
                  </a:lnTo>
                  <a:lnTo>
                    <a:pt x="34052" y="271702"/>
                  </a:lnTo>
                  <a:lnTo>
                    <a:pt x="65534" y="274218"/>
                  </a:lnTo>
                  <a:lnTo>
                    <a:pt x="93146" y="274307"/>
                  </a:lnTo>
                  <a:lnTo>
                    <a:pt x="101648" y="270927"/>
                  </a:lnTo>
                  <a:lnTo>
                    <a:pt x="109659" y="266462"/>
                  </a:lnTo>
                  <a:lnTo>
                    <a:pt x="121310" y="262679"/>
                  </a:lnTo>
                  <a:lnTo>
                    <a:pt x="136643" y="2514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2" name="SMARTInkShape-107"/>
            <p:cNvSpPr/>
            <p:nvPr/>
          </p:nvSpPr>
          <p:spPr>
            <a:xfrm>
              <a:off x="1188720" y="2846070"/>
              <a:ext cx="22861" cy="148586"/>
            </a:xfrm>
            <a:custGeom>
              <a:avLst/>
              <a:gdLst/>
              <a:ahLst/>
              <a:cxnLst/>
              <a:rect l="0" t="0" r="0" b="0"/>
              <a:pathLst>
                <a:path w="22861" h="148586">
                  <a:moveTo>
                    <a:pt x="0" y="0"/>
                  </a:moveTo>
                  <a:lnTo>
                    <a:pt x="9841" y="9841"/>
                  </a:lnTo>
                  <a:lnTo>
                    <a:pt x="11291" y="21132"/>
                  </a:lnTo>
                  <a:lnTo>
                    <a:pt x="11389" y="28416"/>
                  </a:lnTo>
                  <a:lnTo>
                    <a:pt x="14798" y="35066"/>
                  </a:lnTo>
                  <a:lnTo>
                    <a:pt x="19277" y="42255"/>
                  </a:lnTo>
                  <a:lnTo>
                    <a:pt x="22152" y="57218"/>
                  </a:lnTo>
                  <a:lnTo>
                    <a:pt x="22855" y="114092"/>
                  </a:lnTo>
                  <a:lnTo>
                    <a:pt x="22860" y="148585"/>
                  </a:lnTo>
                  <a:lnTo>
                    <a:pt x="22860" y="115654"/>
                  </a:lnTo>
                  <a:lnTo>
                    <a:pt x="19473" y="105165"/>
                  </a:lnTo>
                  <a:lnTo>
                    <a:pt x="11430" y="914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3" name="SMARTInkShape-108"/>
            <p:cNvSpPr/>
            <p:nvPr/>
          </p:nvSpPr>
          <p:spPr>
            <a:xfrm>
              <a:off x="1051564" y="2846070"/>
              <a:ext cx="91432" cy="137157"/>
            </a:xfrm>
            <a:custGeom>
              <a:avLst/>
              <a:gdLst/>
              <a:ahLst/>
              <a:cxnLst/>
              <a:rect l="0" t="0" r="0" b="0"/>
              <a:pathLst>
                <a:path w="91432" h="137157">
                  <a:moveTo>
                    <a:pt x="45716" y="11430"/>
                  </a:moveTo>
                  <a:lnTo>
                    <a:pt x="34757" y="11430"/>
                  </a:lnTo>
                  <a:lnTo>
                    <a:pt x="17271" y="28457"/>
                  </a:lnTo>
                  <a:lnTo>
                    <a:pt x="14024" y="35084"/>
                  </a:lnTo>
                  <a:lnTo>
                    <a:pt x="13158" y="38630"/>
                  </a:lnTo>
                  <a:lnTo>
                    <a:pt x="2607" y="57220"/>
                  </a:lnTo>
                  <a:lnTo>
                    <a:pt x="16" y="102871"/>
                  </a:lnTo>
                  <a:lnTo>
                    <a:pt x="0" y="118110"/>
                  </a:lnTo>
                  <a:lnTo>
                    <a:pt x="1269" y="120650"/>
                  </a:lnTo>
                  <a:lnTo>
                    <a:pt x="3384" y="122344"/>
                  </a:lnTo>
                  <a:lnTo>
                    <a:pt x="6065" y="123472"/>
                  </a:lnTo>
                  <a:lnTo>
                    <a:pt x="7852" y="125495"/>
                  </a:lnTo>
                  <a:lnTo>
                    <a:pt x="9837" y="131129"/>
                  </a:lnTo>
                  <a:lnTo>
                    <a:pt x="11637" y="133139"/>
                  </a:lnTo>
                  <a:lnTo>
                    <a:pt x="21128" y="136630"/>
                  </a:lnTo>
                  <a:lnTo>
                    <a:pt x="61001" y="137156"/>
                  </a:lnTo>
                  <a:lnTo>
                    <a:pt x="63526" y="135887"/>
                  </a:lnTo>
                  <a:lnTo>
                    <a:pt x="65210" y="133771"/>
                  </a:lnTo>
                  <a:lnTo>
                    <a:pt x="68350" y="128034"/>
                  </a:lnTo>
                  <a:lnTo>
                    <a:pt x="86671" y="106548"/>
                  </a:lnTo>
                  <a:lnTo>
                    <a:pt x="90024" y="95211"/>
                  </a:lnTo>
                  <a:lnTo>
                    <a:pt x="91431" y="41910"/>
                  </a:lnTo>
                  <a:lnTo>
                    <a:pt x="90163" y="39370"/>
                  </a:lnTo>
                  <a:lnTo>
                    <a:pt x="88047" y="37676"/>
                  </a:lnTo>
                  <a:lnTo>
                    <a:pt x="85367" y="36548"/>
                  </a:lnTo>
                  <a:lnTo>
                    <a:pt x="83580" y="34525"/>
                  </a:lnTo>
                  <a:lnTo>
                    <a:pt x="77325" y="22154"/>
                  </a:lnTo>
                  <a:lnTo>
                    <a:pt x="70304" y="13548"/>
                  </a:lnTo>
                  <a:lnTo>
                    <a:pt x="65958" y="12371"/>
                  </a:lnTo>
                  <a:lnTo>
                    <a:pt x="63020" y="12057"/>
                  </a:lnTo>
                  <a:lnTo>
                    <a:pt x="56370" y="8322"/>
                  </a:lnTo>
                  <a:lnTo>
                    <a:pt x="46340" y="487"/>
                  </a:lnTo>
                  <a:lnTo>
                    <a:pt x="2285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4" name="SMARTInkShape-109"/>
            <p:cNvSpPr/>
            <p:nvPr/>
          </p:nvSpPr>
          <p:spPr>
            <a:xfrm>
              <a:off x="880114" y="2834640"/>
              <a:ext cx="125727" cy="159878"/>
            </a:xfrm>
            <a:custGeom>
              <a:avLst/>
              <a:gdLst/>
              <a:ahLst/>
              <a:cxnLst/>
              <a:rect l="0" t="0" r="0" b="0"/>
              <a:pathLst>
                <a:path w="125727" h="159878">
                  <a:moveTo>
                    <a:pt x="102866" y="0"/>
                  </a:moveTo>
                  <a:lnTo>
                    <a:pt x="96798" y="0"/>
                  </a:lnTo>
                  <a:lnTo>
                    <a:pt x="95011" y="1270"/>
                  </a:lnTo>
                  <a:lnTo>
                    <a:pt x="93819" y="3387"/>
                  </a:lnTo>
                  <a:lnTo>
                    <a:pt x="93025" y="6068"/>
                  </a:lnTo>
                  <a:lnTo>
                    <a:pt x="91225" y="7855"/>
                  </a:lnTo>
                  <a:lnTo>
                    <a:pt x="79888" y="12386"/>
                  </a:lnTo>
                  <a:lnTo>
                    <a:pt x="70317" y="21230"/>
                  </a:lnTo>
                  <a:lnTo>
                    <a:pt x="59795" y="23808"/>
                  </a:lnTo>
                  <a:lnTo>
                    <a:pt x="49182" y="30620"/>
                  </a:lnTo>
                  <a:lnTo>
                    <a:pt x="41753" y="32659"/>
                  </a:lnTo>
                  <a:lnTo>
                    <a:pt x="39264" y="34472"/>
                  </a:lnTo>
                  <a:lnTo>
                    <a:pt x="37605" y="36952"/>
                  </a:lnTo>
                  <a:lnTo>
                    <a:pt x="36498" y="39874"/>
                  </a:lnTo>
                  <a:lnTo>
                    <a:pt x="34491" y="41823"/>
                  </a:lnTo>
                  <a:lnTo>
                    <a:pt x="28874" y="43988"/>
                  </a:lnTo>
                  <a:lnTo>
                    <a:pt x="13543" y="45568"/>
                  </a:lnTo>
                  <a:lnTo>
                    <a:pt x="0" y="57146"/>
                  </a:lnTo>
                  <a:lnTo>
                    <a:pt x="42251" y="98135"/>
                  </a:lnTo>
                  <a:lnTo>
                    <a:pt x="49679" y="100765"/>
                  </a:lnTo>
                  <a:lnTo>
                    <a:pt x="52168" y="102737"/>
                  </a:lnTo>
                  <a:lnTo>
                    <a:pt x="62558" y="118594"/>
                  </a:lnTo>
                  <a:lnTo>
                    <a:pt x="69288" y="122559"/>
                  </a:lnTo>
                  <a:lnTo>
                    <a:pt x="76512" y="125591"/>
                  </a:lnTo>
                  <a:lnTo>
                    <a:pt x="101083" y="146845"/>
                  </a:lnTo>
                  <a:lnTo>
                    <a:pt x="108405" y="148073"/>
                  </a:lnTo>
                  <a:lnTo>
                    <a:pt x="110369" y="149515"/>
                  </a:lnTo>
                  <a:lnTo>
                    <a:pt x="113779" y="158386"/>
                  </a:lnTo>
                  <a:lnTo>
                    <a:pt x="117453" y="159294"/>
                  </a:lnTo>
                  <a:lnTo>
                    <a:pt x="124092" y="159877"/>
                  </a:lnTo>
                  <a:lnTo>
                    <a:pt x="124636" y="158654"/>
                  </a:lnTo>
                  <a:lnTo>
                    <a:pt x="125726" y="1485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5" name="SMARTInkShape-110"/>
            <p:cNvSpPr/>
            <p:nvPr/>
          </p:nvSpPr>
          <p:spPr>
            <a:xfrm>
              <a:off x="834390" y="2743200"/>
              <a:ext cx="34291" cy="228601"/>
            </a:xfrm>
            <a:custGeom>
              <a:avLst/>
              <a:gdLst/>
              <a:ahLst/>
              <a:cxnLst/>
              <a:rect l="0" t="0" r="0" b="0"/>
              <a:pathLst>
                <a:path w="34291" h="228601">
                  <a:moveTo>
                    <a:pt x="0" y="0"/>
                  </a:moveTo>
                  <a:lnTo>
                    <a:pt x="0" y="27200"/>
                  </a:lnTo>
                  <a:lnTo>
                    <a:pt x="3387" y="34525"/>
                  </a:lnTo>
                  <a:lnTo>
                    <a:pt x="7855" y="42014"/>
                  </a:lnTo>
                  <a:lnTo>
                    <a:pt x="10371" y="54641"/>
                  </a:lnTo>
                  <a:lnTo>
                    <a:pt x="12672" y="106602"/>
                  </a:lnTo>
                  <a:lnTo>
                    <a:pt x="20471" y="128349"/>
                  </a:lnTo>
                  <a:lnTo>
                    <a:pt x="23815" y="155049"/>
                  </a:lnTo>
                  <a:lnTo>
                    <a:pt x="31845" y="171221"/>
                  </a:lnTo>
                  <a:lnTo>
                    <a:pt x="34290" y="228321"/>
                  </a:lnTo>
                  <a:lnTo>
                    <a:pt x="34290" y="2286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6" name="SMARTInkShape-111"/>
            <p:cNvSpPr/>
            <p:nvPr/>
          </p:nvSpPr>
          <p:spPr>
            <a:xfrm>
              <a:off x="674845" y="2857504"/>
              <a:ext cx="136686" cy="171433"/>
            </a:xfrm>
            <a:custGeom>
              <a:avLst/>
              <a:gdLst/>
              <a:ahLst/>
              <a:cxnLst/>
              <a:rect l="0" t="0" r="0" b="0"/>
              <a:pathLst>
                <a:path w="136686" h="171433">
                  <a:moveTo>
                    <a:pt x="68105" y="34286"/>
                  </a:moveTo>
                  <a:lnTo>
                    <a:pt x="68105" y="11938"/>
                  </a:lnTo>
                  <a:lnTo>
                    <a:pt x="56815" y="140"/>
                  </a:lnTo>
                  <a:lnTo>
                    <a:pt x="39652" y="0"/>
                  </a:lnTo>
                  <a:lnTo>
                    <a:pt x="37706" y="1269"/>
                  </a:lnTo>
                  <a:lnTo>
                    <a:pt x="36409" y="3385"/>
                  </a:lnTo>
                  <a:lnTo>
                    <a:pt x="35544" y="6065"/>
                  </a:lnTo>
                  <a:lnTo>
                    <a:pt x="33698" y="7852"/>
                  </a:lnTo>
                  <a:lnTo>
                    <a:pt x="28260" y="9838"/>
                  </a:lnTo>
                  <a:lnTo>
                    <a:pt x="26301" y="11637"/>
                  </a:lnTo>
                  <a:lnTo>
                    <a:pt x="13567" y="34521"/>
                  </a:lnTo>
                  <a:lnTo>
                    <a:pt x="1928" y="89055"/>
                  </a:lnTo>
                  <a:lnTo>
                    <a:pt x="0" y="106205"/>
                  </a:lnTo>
                  <a:lnTo>
                    <a:pt x="3123" y="114087"/>
                  </a:lnTo>
                  <a:lnTo>
                    <a:pt x="7474" y="121823"/>
                  </a:lnTo>
                  <a:lnTo>
                    <a:pt x="10267" y="137138"/>
                  </a:lnTo>
                  <a:lnTo>
                    <a:pt x="10497" y="140954"/>
                  </a:lnTo>
                  <a:lnTo>
                    <a:pt x="14138" y="148581"/>
                  </a:lnTo>
                  <a:lnTo>
                    <a:pt x="32083" y="169659"/>
                  </a:lnTo>
                  <a:lnTo>
                    <a:pt x="43504" y="171289"/>
                  </a:lnTo>
                  <a:lnTo>
                    <a:pt x="54933" y="171432"/>
                  </a:lnTo>
                  <a:lnTo>
                    <a:pt x="73657" y="154419"/>
                  </a:lnTo>
                  <a:lnTo>
                    <a:pt x="76922" y="147792"/>
                  </a:lnTo>
                  <a:lnTo>
                    <a:pt x="88562" y="93813"/>
                  </a:lnTo>
                  <a:lnTo>
                    <a:pt x="90965" y="36758"/>
                  </a:lnTo>
                  <a:lnTo>
                    <a:pt x="90965" y="34431"/>
                  </a:lnTo>
                  <a:lnTo>
                    <a:pt x="90965" y="72543"/>
                  </a:lnTo>
                  <a:lnTo>
                    <a:pt x="103351" y="121605"/>
                  </a:lnTo>
                  <a:lnTo>
                    <a:pt x="111380" y="137095"/>
                  </a:lnTo>
                  <a:lnTo>
                    <a:pt x="113342" y="146316"/>
                  </a:lnTo>
                  <a:lnTo>
                    <a:pt x="123624" y="158228"/>
                  </a:lnTo>
                  <a:lnTo>
                    <a:pt x="124772" y="165554"/>
                  </a:lnTo>
                  <a:lnTo>
                    <a:pt x="126203" y="167518"/>
                  </a:lnTo>
                  <a:lnTo>
                    <a:pt x="128427" y="168827"/>
                  </a:lnTo>
                  <a:lnTo>
                    <a:pt x="136202" y="171293"/>
                  </a:lnTo>
                  <a:lnTo>
                    <a:pt x="136685" y="1600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7" name="SMARTInkShape-112"/>
            <p:cNvSpPr/>
            <p:nvPr/>
          </p:nvSpPr>
          <p:spPr>
            <a:xfrm>
              <a:off x="548640" y="2743200"/>
              <a:ext cx="57151" cy="331467"/>
            </a:xfrm>
            <a:custGeom>
              <a:avLst/>
              <a:gdLst/>
              <a:ahLst/>
              <a:cxnLst/>
              <a:rect l="0" t="0" r="0" b="0"/>
              <a:pathLst>
                <a:path w="57151" h="331467">
                  <a:moveTo>
                    <a:pt x="0" y="0"/>
                  </a:moveTo>
                  <a:lnTo>
                    <a:pt x="9841" y="9841"/>
                  </a:lnTo>
                  <a:lnTo>
                    <a:pt x="11291" y="21132"/>
                  </a:lnTo>
                  <a:lnTo>
                    <a:pt x="19258" y="31644"/>
                  </a:lnTo>
                  <a:lnTo>
                    <a:pt x="21793" y="42255"/>
                  </a:lnTo>
                  <a:lnTo>
                    <a:pt x="24102" y="77479"/>
                  </a:lnTo>
                  <a:lnTo>
                    <a:pt x="32698" y="105092"/>
                  </a:lnTo>
                  <a:lnTo>
                    <a:pt x="34249" y="161729"/>
                  </a:lnTo>
                  <a:lnTo>
                    <a:pt x="45248" y="215092"/>
                  </a:lnTo>
                  <a:lnTo>
                    <a:pt x="45712" y="269349"/>
                  </a:lnTo>
                  <a:lnTo>
                    <a:pt x="45720" y="325438"/>
                  </a:lnTo>
                  <a:lnTo>
                    <a:pt x="45720" y="331456"/>
                  </a:lnTo>
                  <a:lnTo>
                    <a:pt x="51788" y="331466"/>
                  </a:lnTo>
                  <a:lnTo>
                    <a:pt x="53575" y="330197"/>
                  </a:lnTo>
                  <a:lnTo>
                    <a:pt x="54767" y="328082"/>
                  </a:lnTo>
                  <a:lnTo>
                    <a:pt x="57150" y="30861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1" name="SMARTInkShape-Group32"/>
          <p:cNvGrpSpPr/>
          <p:nvPr/>
        </p:nvGrpSpPr>
        <p:grpSpPr>
          <a:xfrm>
            <a:off x="3303284" y="3920490"/>
            <a:ext cx="502750" cy="160019"/>
            <a:chOff x="3303284" y="3920490"/>
            <a:chExt cx="502750" cy="160019"/>
          </a:xfrm>
        </p:grpSpPr>
        <p:sp>
          <p:nvSpPr>
            <p:cNvPr id="969" name="SMARTInkShape-113"/>
            <p:cNvSpPr/>
            <p:nvPr/>
          </p:nvSpPr>
          <p:spPr>
            <a:xfrm>
              <a:off x="3303817" y="3954784"/>
              <a:ext cx="433794" cy="102805"/>
            </a:xfrm>
            <a:custGeom>
              <a:avLst/>
              <a:gdLst/>
              <a:ahLst/>
              <a:cxnLst/>
              <a:rect l="0" t="0" r="0" b="0"/>
              <a:pathLst>
                <a:path w="433794" h="102805">
                  <a:moveTo>
                    <a:pt x="433793" y="57146"/>
                  </a:moveTo>
                  <a:lnTo>
                    <a:pt x="422404" y="45757"/>
                  </a:lnTo>
                  <a:lnTo>
                    <a:pt x="416308" y="45728"/>
                  </a:lnTo>
                  <a:lnTo>
                    <a:pt x="409935" y="42335"/>
                  </a:lnTo>
                  <a:lnTo>
                    <a:pt x="402870" y="37863"/>
                  </a:lnTo>
                  <a:lnTo>
                    <a:pt x="387985" y="34993"/>
                  </a:lnTo>
                  <a:lnTo>
                    <a:pt x="379144" y="33330"/>
                  </a:lnTo>
                  <a:lnTo>
                    <a:pt x="352772" y="25302"/>
                  </a:lnTo>
                  <a:lnTo>
                    <a:pt x="300384" y="22999"/>
                  </a:lnTo>
                  <a:lnTo>
                    <a:pt x="247100" y="12494"/>
                  </a:lnTo>
                  <a:lnTo>
                    <a:pt x="193763" y="11489"/>
                  </a:lnTo>
                  <a:lnTo>
                    <a:pt x="144656" y="11431"/>
                  </a:lnTo>
                  <a:lnTo>
                    <a:pt x="99572" y="12697"/>
                  </a:lnTo>
                  <a:lnTo>
                    <a:pt x="62011" y="23067"/>
                  </a:lnTo>
                  <a:lnTo>
                    <a:pt x="45489" y="31694"/>
                  </a:lnTo>
                  <a:lnTo>
                    <a:pt x="41573" y="32558"/>
                  </a:lnTo>
                  <a:lnTo>
                    <a:pt x="22988" y="45201"/>
                  </a:lnTo>
                  <a:lnTo>
                    <a:pt x="22513" y="51631"/>
                  </a:lnTo>
                  <a:lnTo>
                    <a:pt x="23716" y="53469"/>
                  </a:lnTo>
                  <a:lnTo>
                    <a:pt x="25788" y="54695"/>
                  </a:lnTo>
                  <a:lnTo>
                    <a:pt x="28440" y="55512"/>
                  </a:lnTo>
                  <a:lnTo>
                    <a:pt x="30208" y="57327"/>
                  </a:lnTo>
                  <a:lnTo>
                    <a:pt x="32172" y="62730"/>
                  </a:lnTo>
                  <a:lnTo>
                    <a:pt x="33966" y="64678"/>
                  </a:lnTo>
                  <a:lnTo>
                    <a:pt x="54417" y="76089"/>
                  </a:lnTo>
                  <a:lnTo>
                    <a:pt x="110155" y="85921"/>
                  </a:lnTo>
                  <a:lnTo>
                    <a:pt x="163295" y="91113"/>
                  </a:lnTo>
                  <a:lnTo>
                    <a:pt x="209004" y="92677"/>
                  </a:lnTo>
                  <a:lnTo>
                    <a:pt x="254723" y="101804"/>
                  </a:lnTo>
                  <a:lnTo>
                    <a:pt x="308063" y="102804"/>
                  </a:lnTo>
                  <a:lnTo>
                    <a:pt x="323303" y="101568"/>
                  </a:lnTo>
                  <a:lnTo>
                    <a:pt x="367596" y="92140"/>
                  </a:lnTo>
                  <a:lnTo>
                    <a:pt x="380242" y="90479"/>
                  </a:lnTo>
                  <a:lnTo>
                    <a:pt x="405500" y="79822"/>
                  </a:lnTo>
                  <a:lnTo>
                    <a:pt x="407311" y="77344"/>
                  </a:lnTo>
                  <a:lnTo>
                    <a:pt x="408518" y="74421"/>
                  </a:lnTo>
                  <a:lnTo>
                    <a:pt x="410593" y="72473"/>
                  </a:lnTo>
                  <a:lnTo>
                    <a:pt x="420562" y="69089"/>
                  </a:lnTo>
                  <a:lnTo>
                    <a:pt x="421563" y="65418"/>
                  </a:lnTo>
                  <a:lnTo>
                    <a:pt x="422205" y="58780"/>
                  </a:lnTo>
                  <a:lnTo>
                    <a:pt x="414477" y="48343"/>
                  </a:lnTo>
                  <a:lnTo>
                    <a:pt x="412508" y="41380"/>
                  </a:lnTo>
                  <a:lnTo>
                    <a:pt x="410713" y="39016"/>
                  </a:lnTo>
                  <a:lnTo>
                    <a:pt x="390259" y="26846"/>
                  </a:lnTo>
                  <a:lnTo>
                    <a:pt x="372493" y="22768"/>
                  </a:lnTo>
                  <a:lnTo>
                    <a:pt x="357351" y="15351"/>
                  </a:lnTo>
                  <a:lnTo>
                    <a:pt x="304439" y="2609"/>
                  </a:lnTo>
                  <a:lnTo>
                    <a:pt x="248212" y="225"/>
                  </a:lnTo>
                  <a:lnTo>
                    <a:pt x="193408" y="26"/>
                  </a:lnTo>
                  <a:lnTo>
                    <a:pt x="142634" y="0"/>
                  </a:lnTo>
                  <a:lnTo>
                    <a:pt x="93567" y="9043"/>
                  </a:lnTo>
                  <a:lnTo>
                    <a:pt x="45408" y="14603"/>
                  </a:lnTo>
                  <a:lnTo>
                    <a:pt x="17499" y="23039"/>
                  </a:lnTo>
                  <a:lnTo>
                    <a:pt x="15294" y="25518"/>
                  </a:lnTo>
                  <a:lnTo>
                    <a:pt x="13824" y="28441"/>
                  </a:lnTo>
                  <a:lnTo>
                    <a:pt x="11573" y="30389"/>
                  </a:lnTo>
                  <a:lnTo>
                    <a:pt x="1300" y="33773"/>
                  </a:lnTo>
                  <a:lnTo>
                    <a:pt x="274" y="37445"/>
                  </a:lnTo>
                  <a:lnTo>
                    <a:pt x="0" y="40202"/>
                  </a:lnTo>
                  <a:lnTo>
                    <a:pt x="1087" y="42040"/>
                  </a:lnTo>
                  <a:lnTo>
                    <a:pt x="3083" y="43265"/>
                  </a:lnTo>
                  <a:lnTo>
                    <a:pt x="5683" y="44082"/>
                  </a:lnTo>
                  <a:lnTo>
                    <a:pt x="20268" y="55414"/>
                  </a:lnTo>
                  <a:lnTo>
                    <a:pt x="71934" y="66125"/>
                  </a:lnTo>
                  <a:lnTo>
                    <a:pt x="127909" y="68361"/>
                  </a:lnTo>
                  <a:lnTo>
                    <a:pt x="181422" y="68548"/>
                  </a:lnTo>
                  <a:lnTo>
                    <a:pt x="229689" y="68572"/>
                  </a:lnTo>
                  <a:lnTo>
                    <a:pt x="280868" y="68576"/>
                  </a:lnTo>
                  <a:lnTo>
                    <a:pt x="334702" y="67306"/>
                  </a:lnTo>
                  <a:lnTo>
                    <a:pt x="387345" y="57187"/>
                  </a:lnTo>
                  <a:lnTo>
                    <a:pt x="388009" y="47308"/>
                  </a:lnTo>
                  <a:lnTo>
                    <a:pt x="386760" y="46778"/>
                  </a:lnTo>
                  <a:lnTo>
                    <a:pt x="381986" y="46188"/>
                  </a:lnTo>
                  <a:lnTo>
                    <a:pt x="380205" y="44761"/>
                  </a:lnTo>
                  <a:lnTo>
                    <a:pt x="378226" y="39788"/>
                  </a:lnTo>
                  <a:lnTo>
                    <a:pt x="376429" y="37954"/>
                  </a:lnTo>
                  <a:lnTo>
                    <a:pt x="364418" y="31624"/>
                  </a:lnTo>
                  <a:lnTo>
                    <a:pt x="360873" y="28702"/>
                  </a:lnTo>
                  <a:lnTo>
                    <a:pt x="350161" y="25454"/>
                  </a:lnTo>
                  <a:lnTo>
                    <a:pt x="299267" y="21688"/>
                  </a:lnTo>
                  <a:lnTo>
                    <a:pt x="249755" y="13028"/>
                  </a:lnTo>
                  <a:lnTo>
                    <a:pt x="202657" y="20684"/>
                  </a:lnTo>
                  <a:lnTo>
                    <a:pt x="148824" y="26052"/>
                  </a:lnTo>
                  <a:lnTo>
                    <a:pt x="125414" y="31846"/>
                  </a:lnTo>
                  <a:lnTo>
                    <a:pt x="102392" y="36950"/>
                  </a:lnTo>
                  <a:lnTo>
                    <a:pt x="69043" y="48333"/>
                  </a:lnTo>
                  <a:lnTo>
                    <a:pt x="59060" y="55405"/>
                  </a:lnTo>
                  <a:lnTo>
                    <a:pt x="57695" y="59759"/>
                  </a:lnTo>
                  <a:lnTo>
                    <a:pt x="56667" y="68060"/>
                  </a:lnTo>
                  <a:lnTo>
                    <a:pt x="62690" y="74491"/>
                  </a:lnTo>
                  <a:lnTo>
                    <a:pt x="69045" y="77555"/>
                  </a:lnTo>
                  <a:lnTo>
                    <a:pt x="72518" y="78372"/>
                  </a:lnTo>
                  <a:lnTo>
                    <a:pt x="88486" y="87538"/>
                  </a:lnTo>
                  <a:lnTo>
                    <a:pt x="140305" y="91208"/>
                  </a:lnTo>
                  <a:lnTo>
                    <a:pt x="192979" y="91406"/>
                  </a:lnTo>
                  <a:lnTo>
                    <a:pt x="241136" y="91432"/>
                  </a:lnTo>
                  <a:lnTo>
                    <a:pt x="296851" y="91435"/>
                  </a:lnTo>
                  <a:lnTo>
                    <a:pt x="349412" y="91436"/>
                  </a:lnTo>
                  <a:lnTo>
                    <a:pt x="404740" y="91436"/>
                  </a:lnTo>
                  <a:lnTo>
                    <a:pt x="409098" y="91436"/>
                  </a:lnTo>
                  <a:lnTo>
                    <a:pt x="409710" y="90166"/>
                  </a:lnTo>
                  <a:lnTo>
                    <a:pt x="410885" y="74409"/>
                  </a:lnTo>
                  <a:lnTo>
                    <a:pt x="409631" y="72465"/>
                  </a:lnTo>
                  <a:lnTo>
                    <a:pt x="407525" y="71169"/>
                  </a:lnTo>
                  <a:lnTo>
                    <a:pt x="404851" y="70304"/>
                  </a:lnTo>
                  <a:lnTo>
                    <a:pt x="387774" y="59757"/>
                  </a:lnTo>
                  <a:lnTo>
                    <a:pt x="338086" y="39022"/>
                  </a:lnTo>
                  <a:lnTo>
                    <a:pt x="285176" y="31177"/>
                  </a:lnTo>
                  <a:lnTo>
                    <a:pt x="258948" y="25321"/>
                  </a:lnTo>
                  <a:lnTo>
                    <a:pt x="205898" y="23072"/>
                  </a:lnTo>
                  <a:lnTo>
                    <a:pt x="167186" y="24155"/>
                  </a:lnTo>
                  <a:lnTo>
                    <a:pt x="112204" y="33816"/>
                  </a:lnTo>
                  <a:lnTo>
                    <a:pt x="99183" y="34147"/>
                  </a:lnTo>
                  <a:lnTo>
                    <a:pt x="91191" y="37611"/>
                  </a:lnTo>
                  <a:lnTo>
                    <a:pt x="79666" y="45575"/>
                  </a:lnTo>
                  <a:lnTo>
                    <a:pt x="85591" y="51742"/>
                  </a:lnTo>
                  <a:lnTo>
                    <a:pt x="91923" y="54744"/>
                  </a:lnTo>
                  <a:lnTo>
                    <a:pt x="137643" y="57084"/>
                  </a:lnTo>
                  <a:lnTo>
                    <a:pt x="185810" y="57140"/>
                  </a:lnTo>
                  <a:lnTo>
                    <a:pt x="242172" y="57146"/>
                  </a:lnTo>
                  <a:lnTo>
                    <a:pt x="295866" y="57146"/>
                  </a:lnTo>
                  <a:lnTo>
                    <a:pt x="347946" y="57146"/>
                  </a:lnTo>
                  <a:lnTo>
                    <a:pt x="402741" y="57146"/>
                  </a:lnTo>
                  <a:lnTo>
                    <a:pt x="405472" y="55876"/>
                  </a:lnTo>
                  <a:lnTo>
                    <a:pt x="407292" y="53759"/>
                  </a:lnTo>
                  <a:lnTo>
                    <a:pt x="410214" y="47305"/>
                  </a:lnTo>
                  <a:lnTo>
                    <a:pt x="414000" y="46422"/>
                  </a:lnTo>
                  <a:lnTo>
                    <a:pt x="420711" y="45856"/>
                  </a:lnTo>
                  <a:lnTo>
                    <a:pt x="415806" y="45757"/>
                  </a:lnTo>
                  <a:lnTo>
                    <a:pt x="414181" y="44473"/>
                  </a:lnTo>
                  <a:lnTo>
                    <a:pt x="412377" y="39661"/>
                  </a:lnTo>
                  <a:lnTo>
                    <a:pt x="410625" y="37869"/>
                  </a:lnTo>
                  <a:lnTo>
                    <a:pt x="382396" y="26745"/>
                  </a:lnTo>
                  <a:lnTo>
                    <a:pt x="330814" y="19697"/>
                  </a:lnTo>
                  <a:lnTo>
                    <a:pt x="308031" y="13877"/>
                  </a:lnTo>
                  <a:lnTo>
                    <a:pt x="253293" y="11641"/>
                  </a:lnTo>
                  <a:lnTo>
                    <a:pt x="202015" y="11445"/>
                  </a:lnTo>
                  <a:lnTo>
                    <a:pt x="182190" y="12704"/>
                  </a:lnTo>
                  <a:lnTo>
                    <a:pt x="127547" y="22386"/>
                  </a:lnTo>
                  <a:lnTo>
                    <a:pt x="116497" y="26033"/>
                  </a:lnTo>
                  <a:lnTo>
                    <a:pt x="107353" y="30618"/>
                  </a:lnTo>
                  <a:lnTo>
                    <a:pt x="93311" y="33803"/>
                  </a:lnTo>
                  <a:lnTo>
                    <a:pt x="92505" y="35234"/>
                  </a:lnTo>
                  <a:lnTo>
                    <a:pt x="90987" y="48377"/>
                  </a:lnTo>
                  <a:lnTo>
                    <a:pt x="90911" y="55414"/>
                  </a:lnTo>
                  <a:lnTo>
                    <a:pt x="102323" y="6857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0" name="SMARTInkShape-114"/>
            <p:cNvSpPr/>
            <p:nvPr/>
          </p:nvSpPr>
          <p:spPr>
            <a:xfrm>
              <a:off x="3303284" y="3920490"/>
              <a:ext cx="502750" cy="160019"/>
            </a:xfrm>
            <a:custGeom>
              <a:avLst/>
              <a:gdLst/>
              <a:ahLst/>
              <a:cxnLst/>
              <a:rect l="0" t="0" r="0" b="0"/>
              <a:pathLst>
                <a:path w="502750" h="160019">
                  <a:moveTo>
                    <a:pt x="331456" y="11430"/>
                  </a:moveTo>
                  <a:lnTo>
                    <a:pt x="331456" y="1588"/>
                  </a:lnTo>
                  <a:lnTo>
                    <a:pt x="330186" y="1059"/>
                  </a:lnTo>
                  <a:lnTo>
                    <a:pt x="274236" y="0"/>
                  </a:lnTo>
                  <a:lnTo>
                    <a:pt x="220009" y="0"/>
                  </a:lnTo>
                  <a:lnTo>
                    <a:pt x="167713" y="0"/>
                  </a:lnTo>
                  <a:lnTo>
                    <a:pt x="152271" y="1270"/>
                  </a:lnTo>
                  <a:lnTo>
                    <a:pt x="123647" y="9841"/>
                  </a:lnTo>
                  <a:lnTo>
                    <a:pt x="71450" y="12673"/>
                  </a:lnTo>
                  <a:lnTo>
                    <a:pt x="35002" y="25539"/>
                  </a:lnTo>
                  <a:lnTo>
                    <a:pt x="5881" y="51272"/>
                  </a:lnTo>
                  <a:lnTo>
                    <a:pt x="2606" y="57924"/>
                  </a:lnTo>
                  <a:lnTo>
                    <a:pt x="139" y="74024"/>
                  </a:lnTo>
                  <a:lnTo>
                    <a:pt x="0" y="89326"/>
                  </a:lnTo>
                  <a:lnTo>
                    <a:pt x="7844" y="100148"/>
                  </a:lnTo>
                  <a:lnTo>
                    <a:pt x="9829" y="107163"/>
                  </a:lnTo>
                  <a:lnTo>
                    <a:pt x="11628" y="109542"/>
                  </a:lnTo>
                  <a:lnTo>
                    <a:pt x="18958" y="114160"/>
                  </a:lnTo>
                  <a:lnTo>
                    <a:pt x="21118" y="119741"/>
                  </a:lnTo>
                  <a:lnTo>
                    <a:pt x="22964" y="121738"/>
                  </a:lnTo>
                  <a:lnTo>
                    <a:pt x="45936" y="134543"/>
                  </a:lnTo>
                  <a:lnTo>
                    <a:pt x="64786" y="138085"/>
                  </a:lnTo>
                  <a:lnTo>
                    <a:pt x="77465" y="144913"/>
                  </a:lnTo>
                  <a:lnTo>
                    <a:pt x="134553" y="157573"/>
                  </a:lnTo>
                  <a:lnTo>
                    <a:pt x="185479" y="159957"/>
                  </a:lnTo>
                  <a:lnTo>
                    <a:pt x="240790" y="160018"/>
                  </a:lnTo>
                  <a:lnTo>
                    <a:pt x="293151" y="158750"/>
                  </a:lnTo>
                  <a:lnTo>
                    <a:pt x="326457" y="149649"/>
                  </a:lnTo>
                  <a:lnTo>
                    <a:pt x="358257" y="147413"/>
                  </a:lnTo>
                  <a:lnTo>
                    <a:pt x="380502" y="138761"/>
                  </a:lnTo>
                  <a:lnTo>
                    <a:pt x="414834" y="133836"/>
                  </a:lnTo>
                  <a:lnTo>
                    <a:pt x="436544" y="127331"/>
                  </a:lnTo>
                  <a:lnTo>
                    <a:pt x="464713" y="124554"/>
                  </a:lnTo>
                  <a:lnTo>
                    <a:pt x="480028" y="116702"/>
                  </a:lnTo>
                  <a:lnTo>
                    <a:pt x="489215" y="114775"/>
                  </a:lnTo>
                  <a:lnTo>
                    <a:pt x="501119" y="104500"/>
                  </a:lnTo>
                  <a:lnTo>
                    <a:pt x="502112" y="100208"/>
                  </a:lnTo>
                  <a:lnTo>
                    <a:pt x="502749" y="93172"/>
                  </a:lnTo>
                  <a:lnTo>
                    <a:pt x="482637" y="67806"/>
                  </a:lnTo>
                  <a:lnTo>
                    <a:pt x="481773" y="64254"/>
                  </a:lnTo>
                  <a:lnTo>
                    <a:pt x="479927" y="61886"/>
                  </a:lnTo>
                  <a:lnTo>
                    <a:pt x="459381" y="49711"/>
                  </a:lnTo>
                  <a:lnTo>
                    <a:pt x="441609" y="45632"/>
                  </a:lnTo>
                  <a:lnTo>
                    <a:pt x="402623" y="26019"/>
                  </a:lnTo>
                  <a:lnTo>
                    <a:pt x="368356" y="19750"/>
                  </a:lnTo>
                  <a:lnTo>
                    <a:pt x="358016" y="15128"/>
                  </a:lnTo>
                  <a:lnTo>
                    <a:pt x="301109" y="11526"/>
                  </a:lnTo>
                  <a:lnTo>
                    <a:pt x="251231" y="11436"/>
                  </a:lnTo>
                  <a:lnTo>
                    <a:pt x="221173" y="12701"/>
                  </a:lnTo>
                  <a:lnTo>
                    <a:pt x="186201" y="21271"/>
                  </a:lnTo>
                  <a:lnTo>
                    <a:pt x="157372" y="23817"/>
                  </a:lnTo>
                  <a:lnTo>
                    <a:pt x="100693" y="43988"/>
                  </a:lnTo>
                  <a:lnTo>
                    <a:pt x="92158" y="48337"/>
                  </a:lnTo>
                  <a:lnTo>
                    <a:pt x="82398" y="55409"/>
                  </a:lnTo>
                  <a:lnTo>
                    <a:pt x="71346" y="58076"/>
                  </a:lnTo>
                  <a:lnTo>
                    <a:pt x="57322" y="68437"/>
                  </a:lnTo>
                  <a:lnTo>
                    <a:pt x="57152" y="78409"/>
                  </a:lnTo>
                  <a:lnTo>
                    <a:pt x="58417" y="78942"/>
                  </a:lnTo>
                  <a:lnTo>
                    <a:pt x="79996" y="8001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72" name="SMARTInkShape-115"/>
          <p:cNvSpPr/>
          <p:nvPr/>
        </p:nvSpPr>
        <p:spPr>
          <a:xfrm>
            <a:off x="3257707" y="4082099"/>
            <a:ext cx="548484" cy="192722"/>
          </a:xfrm>
          <a:custGeom>
            <a:avLst/>
            <a:gdLst/>
            <a:ahLst/>
            <a:cxnLst/>
            <a:rect l="0" t="0" r="0" b="0"/>
            <a:pathLst>
              <a:path w="548484" h="192722">
                <a:moveTo>
                  <a:pt x="217013" y="9841"/>
                </a:moveTo>
                <a:lnTo>
                  <a:pt x="217013" y="0"/>
                </a:lnTo>
                <a:lnTo>
                  <a:pt x="204580" y="7667"/>
                </a:lnTo>
                <a:lnTo>
                  <a:pt x="155256" y="22258"/>
                </a:lnTo>
                <a:lnTo>
                  <a:pt x="130981" y="32993"/>
                </a:lnTo>
                <a:lnTo>
                  <a:pt x="120357" y="39181"/>
                </a:lnTo>
                <a:lnTo>
                  <a:pt x="107235" y="43934"/>
                </a:lnTo>
                <a:lnTo>
                  <a:pt x="79895" y="63816"/>
                </a:lnTo>
                <a:lnTo>
                  <a:pt x="58553" y="72432"/>
                </a:lnTo>
                <a:lnTo>
                  <a:pt x="54223" y="75698"/>
                </a:lnTo>
                <a:lnTo>
                  <a:pt x="46859" y="85093"/>
                </a:lnTo>
                <a:lnTo>
                  <a:pt x="22556" y="98619"/>
                </a:lnTo>
                <a:lnTo>
                  <a:pt x="18795" y="99507"/>
                </a:lnTo>
                <a:lnTo>
                  <a:pt x="16288" y="101368"/>
                </a:lnTo>
                <a:lnTo>
                  <a:pt x="14616" y="103879"/>
                </a:lnTo>
                <a:lnTo>
                  <a:pt x="13502" y="106823"/>
                </a:lnTo>
                <a:lnTo>
                  <a:pt x="11489" y="108786"/>
                </a:lnTo>
                <a:lnTo>
                  <a:pt x="5866" y="110966"/>
                </a:lnTo>
                <a:lnTo>
                  <a:pt x="3858" y="112818"/>
                </a:lnTo>
                <a:lnTo>
                  <a:pt x="372" y="122399"/>
                </a:lnTo>
                <a:lnTo>
                  <a:pt x="0" y="129693"/>
                </a:lnTo>
                <a:lnTo>
                  <a:pt x="1217" y="131652"/>
                </a:lnTo>
                <a:lnTo>
                  <a:pt x="3299" y="132958"/>
                </a:lnTo>
                <a:lnTo>
                  <a:pt x="5957" y="133829"/>
                </a:lnTo>
                <a:lnTo>
                  <a:pt x="7729" y="135680"/>
                </a:lnTo>
                <a:lnTo>
                  <a:pt x="9698" y="141123"/>
                </a:lnTo>
                <a:lnTo>
                  <a:pt x="11493" y="143082"/>
                </a:lnTo>
                <a:lnTo>
                  <a:pt x="22821" y="147927"/>
                </a:lnTo>
                <a:lnTo>
                  <a:pt x="28259" y="152916"/>
                </a:lnTo>
                <a:lnTo>
                  <a:pt x="38296" y="155980"/>
                </a:lnTo>
                <a:lnTo>
                  <a:pt x="75759" y="159606"/>
                </a:lnTo>
                <a:lnTo>
                  <a:pt x="88659" y="166258"/>
                </a:lnTo>
                <a:lnTo>
                  <a:pt x="132877" y="171038"/>
                </a:lnTo>
                <a:lnTo>
                  <a:pt x="145800" y="177688"/>
                </a:lnTo>
                <a:lnTo>
                  <a:pt x="202949" y="182533"/>
                </a:lnTo>
                <a:lnTo>
                  <a:pt x="230652" y="191129"/>
                </a:lnTo>
                <a:lnTo>
                  <a:pt x="283528" y="192680"/>
                </a:lnTo>
                <a:lnTo>
                  <a:pt x="337772" y="192720"/>
                </a:lnTo>
                <a:lnTo>
                  <a:pt x="391123" y="192721"/>
                </a:lnTo>
                <a:lnTo>
                  <a:pt x="403615" y="191451"/>
                </a:lnTo>
                <a:lnTo>
                  <a:pt x="425370" y="183674"/>
                </a:lnTo>
                <a:lnTo>
                  <a:pt x="475991" y="180049"/>
                </a:lnTo>
                <a:lnTo>
                  <a:pt x="491313" y="172250"/>
                </a:lnTo>
                <a:lnTo>
                  <a:pt x="511934" y="170001"/>
                </a:lnTo>
                <a:lnTo>
                  <a:pt x="522872" y="162033"/>
                </a:lnTo>
                <a:lnTo>
                  <a:pt x="529904" y="160032"/>
                </a:lnTo>
                <a:lnTo>
                  <a:pt x="532286" y="158229"/>
                </a:lnTo>
                <a:lnTo>
                  <a:pt x="536911" y="150892"/>
                </a:lnTo>
                <a:lnTo>
                  <a:pt x="546708" y="147513"/>
                </a:lnTo>
                <a:lnTo>
                  <a:pt x="547694" y="143842"/>
                </a:lnTo>
                <a:lnTo>
                  <a:pt x="548483" y="95730"/>
                </a:lnTo>
                <a:lnTo>
                  <a:pt x="545097" y="89077"/>
                </a:lnTo>
                <a:lnTo>
                  <a:pt x="520067" y="61449"/>
                </a:lnTo>
                <a:lnTo>
                  <a:pt x="513417" y="58178"/>
                </a:lnTo>
                <a:lnTo>
                  <a:pt x="509866" y="57306"/>
                </a:lnTo>
                <a:lnTo>
                  <a:pt x="491265" y="46744"/>
                </a:lnTo>
                <a:lnTo>
                  <a:pt x="472274" y="43205"/>
                </a:lnTo>
                <a:lnTo>
                  <a:pt x="457041" y="35152"/>
                </a:lnTo>
                <a:lnTo>
                  <a:pt x="425136" y="29529"/>
                </a:lnTo>
                <a:lnTo>
                  <a:pt x="416192" y="24941"/>
                </a:lnTo>
                <a:lnTo>
                  <a:pt x="402747" y="22359"/>
                </a:lnTo>
                <a:lnTo>
                  <a:pt x="362276" y="21313"/>
                </a:lnTo>
                <a:lnTo>
                  <a:pt x="354388" y="24677"/>
                </a:lnTo>
                <a:lnTo>
                  <a:pt x="350506" y="27351"/>
                </a:lnTo>
                <a:lnTo>
                  <a:pt x="332908" y="31116"/>
                </a:lnTo>
                <a:lnTo>
                  <a:pt x="277856" y="33944"/>
                </a:lnTo>
                <a:lnTo>
                  <a:pt x="220956" y="51672"/>
                </a:lnTo>
                <a:lnTo>
                  <a:pt x="186049" y="61117"/>
                </a:lnTo>
                <a:lnTo>
                  <a:pt x="160803" y="75264"/>
                </a:lnTo>
                <a:lnTo>
                  <a:pt x="140937" y="79275"/>
                </a:lnTo>
                <a:lnTo>
                  <a:pt x="125597" y="87386"/>
                </a:lnTo>
                <a:lnTo>
                  <a:pt x="121779" y="88208"/>
                </a:lnTo>
                <a:lnTo>
                  <a:pt x="82111" y="110970"/>
                </a:lnTo>
                <a:lnTo>
                  <a:pt x="68952" y="123625"/>
                </a:lnTo>
                <a:lnTo>
                  <a:pt x="85464" y="141154"/>
                </a:lnTo>
                <a:lnTo>
                  <a:pt x="95470" y="144403"/>
                </a:lnTo>
                <a:lnTo>
                  <a:pt x="151136" y="146899"/>
                </a:lnTo>
                <a:lnTo>
                  <a:pt x="202250" y="146997"/>
                </a:lnTo>
                <a:lnTo>
                  <a:pt x="255141" y="136630"/>
                </a:lnTo>
                <a:lnTo>
                  <a:pt x="306233" y="135613"/>
                </a:lnTo>
                <a:lnTo>
                  <a:pt x="356618" y="135573"/>
                </a:lnTo>
                <a:lnTo>
                  <a:pt x="370500" y="134302"/>
                </a:lnTo>
                <a:lnTo>
                  <a:pt x="407373" y="125200"/>
                </a:lnTo>
                <a:lnTo>
                  <a:pt x="426381" y="123185"/>
                </a:lnTo>
                <a:lnTo>
                  <a:pt x="448211" y="115156"/>
                </a:lnTo>
                <a:lnTo>
                  <a:pt x="474930" y="111763"/>
                </a:lnTo>
                <a:lnTo>
                  <a:pt x="488922" y="102912"/>
                </a:lnTo>
                <a:lnTo>
                  <a:pt x="500963" y="91583"/>
                </a:lnTo>
                <a:lnTo>
                  <a:pt x="502605" y="80162"/>
                </a:lnTo>
                <a:lnTo>
                  <a:pt x="494877" y="69640"/>
                </a:lnTo>
                <a:lnTo>
                  <a:pt x="492908" y="62665"/>
                </a:lnTo>
                <a:lnTo>
                  <a:pt x="491113" y="60297"/>
                </a:lnTo>
                <a:lnTo>
                  <a:pt x="436159" y="28747"/>
                </a:lnTo>
                <a:lnTo>
                  <a:pt x="414590" y="23486"/>
                </a:lnTo>
                <a:lnTo>
                  <a:pt x="360491" y="21401"/>
                </a:lnTo>
                <a:lnTo>
                  <a:pt x="304429" y="21282"/>
                </a:lnTo>
                <a:lnTo>
                  <a:pt x="275511" y="22544"/>
                </a:lnTo>
                <a:lnTo>
                  <a:pt x="220504" y="38298"/>
                </a:lnTo>
                <a:lnTo>
                  <a:pt x="186068" y="55796"/>
                </a:lnTo>
                <a:lnTo>
                  <a:pt x="133210" y="105092"/>
                </a:lnTo>
                <a:lnTo>
                  <a:pt x="128967" y="112712"/>
                </a:lnTo>
                <a:lnTo>
                  <a:pt x="126020" y="123906"/>
                </a:lnTo>
                <a:lnTo>
                  <a:pt x="125632" y="139852"/>
                </a:lnTo>
                <a:lnTo>
                  <a:pt x="128986" y="147210"/>
                </a:lnTo>
                <a:lnTo>
                  <a:pt x="142602" y="163842"/>
                </a:lnTo>
                <a:lnTo>
                  <a:pt x="152615" y="167186"/>
                </a:lnTo>
                <a:lnTo>
                  <a:pt x="200456" y="169757"/>
                </a:lnTo>
                <a:lnTo>
                  <a:pt x="255431" y="169852"/>
                </a:lnTo>
                <a:lnTo>
                  <a:pt x="297838" y="166473"/>
                </a:lnTo>
                <a:lnTo>
                  <a:pt x="346425" y="159490"/>
                </a:lnTo>
                <a:lnTo>
                  <a:pt x="402521" y="157254"/>
                </a:lnTo>
                <a:lnTo>
                  <a:pt x="452756" y="147317"/>
                </a:lnTo>
                <a:lnTo>
                  <a:pt x="460641" y="147142"/>
                </a:lnTo>
                <a:lnTo>
                  <a:pt x="468379" y="143677"/>
                </a:lnTo>
                <a:lnTo>
                  <a:pt x="479228" y="136045"/>
                </a:lnTo>
                <a:lnTo>
                  <a:pt x="479844" y="125771"/>
                </a:lnTo>
                <a:lnTo>
                  <a:pt x="463989" y="108375"/>
                </a:lnTo>
                <a:lnTo>
                  <a:pt x="456743" y="104434"/>
                </a:lnTo>
                <a:lnTo>
                  <a:pt x="405785" y="83178"/>
                </a:lnTo>
                <a:lnTo>
                  <a:pt x="351382" y="70984"/>
                </a:lnTo>
                <a:lnTo>
                  <a:pt x="297082" y="58178"/>
                </a:lnTo>
                <a:lnTo>
                  <a:pt x="243687" y="55714"/>
                </a:lnTo>
                <a:lnTo>
                  <a:pt x="213204" y="56862"/>
                </a:lnTo>
                <a:lnTo>
                  <a:pt x="159863" y="69674"/>
                </a:lnTo>
                <a:lnTo>
                  <a:pt x="144623" y="77073"/>
                </a:lnTo>
                <a:lnTo>
                  <a:pt x="121763" y="92979"/>
                </a:lnTo>
                <a:lnTo>
                  <a:pt x="101443" y="100091"/>
                </a:lnTo>
                <a:lnTo>
                  <a:pt x="98056" y="103028"/>
                </a:lnTo>
                <a:lnTo>
                  <a:pt x="84320" y="120561"/>
                </a:lnTo>
                <a:lnTo>
                  <a:pt x="80441" y="133343"/>
                </a:lnTo>
                <a:lnTo>
                  <a:pt x="80027" y="140979"/>
                </a:lnTo>
                <a:lnTo>
                  <a:pt x="83317" y="147711"/>
                </a:lnTo>
                <a:lnTo>
                  <a:pt x="89710" y="156314"/>
                </a:lnTo>
                <a:lnTo>
                  <a:pt x="107953" y="165868"/>
                </a:lnTo>
                <a:lnTo>
                  <a:pt x="128489" y="169073"/>
                </a:lnTo>
                <a:lnTo>
                  <a:pt x="179084" y="169815"/>
                </a:lnTo>
                <a:lnTo>
                  <a:pt x="229469" y="169855"/>
                </a:lnTo>
                <a:lnTo>
                  <a:pt x="285728" y="169860"/>
                </a:lnTo>
                <a:lnTo>
                  <a:pt x="327953" y="166474"/>
                </a:lnTo>
                <a:lnTo>
                  <a:pt x="367197" y="160020"/>
                </a:lnTo>
                <a:lnTo>
                  <a:pt x="419576" y="158641"/>
                </a:lnTo>
                <a:lnTo>
                  <a:pt x="459998" y="158443"/>
                </a:lnTo>
                <a:lnTo>
                  <a:pt x="468093" y="155050"/>
                </a:lnTo>
                <a:lnTo>
                  <a:pt x="479698" y="147141"/>
                </a:lnTo>
                <a:lnTo>
                  <a:pt x="461665" y="127513"/>
                </a:lnTo>
                <a:lnTo>
                  <a:pt x="459097" y="120136"/>
                </a:lnTo>
                <a:lnTo>
                  <a:pt x="457142" y="117661"/>
                </a:lnTo>
                <a:lnTo>
                  <a:pt x="411965" y="93026"/>
                </a:lnTo>
                <a:lnTo>
                  <a:pt x="361372" y="71749"/>
                </a:lnTo>
                <a:lnTo>
                  <a:pt x="306911" y="67409"/>
                </a:lnTo>
                <a:lnTo>
                  <a:pt x="251100" y="67046"/>
                </a:lnTo>
                <a:lnTo>
                  <a:pt x="206813" y="76127"/>
                </a:lnTo>
                <a:lnTo>
                  <a:pt x="168902" y="86764"/>
                </a:lnTo>
                <a:lnTo>
                  <a:pt x="149910" y="89749"/>
                </a:lnTo>
                <a:lnTo>
                  <a:pt x="123983" y="98626"/>
                </a:lnTo>
                <a:lnTo>
                  <a:pt x="110896" y="101371"/>
                </a:lnTo>
                <a:lnTo>
                  <a:pt x="94117" y="110967"/>
                </a:lnTo>
                <a:lnTo>
                  <a:pt x="81691" y="122399"/>
                </a:lnTo>
                <a:lnTo>
                  <a:pt x="82348" y="122980"/>
                </a:lnTo>
                <a:lnTo>
                  <a:pt x="86465" y="123625"/>
                </a:lnTo>
                <a:lnTo>
                  <a:pt x="88071" y="125067"/>
                </a:lnTo>
                <a:lnTo>
                  <a:pt x="89855" y="130056"/>
                </a:lnTo>
                <a:lnTo>
                  <a:pt x="91601" y="131894"/>
                </a:lnTo>
                <a:lnTo>
                  <a:pt x="96928" y="133937"/>
                </a:lnTo>
                <a:lnTo>
                  <a:pt x="148802" y="135507"/>
                </a:lnTo>
                <a:lnTo>
                  <a:pt x="174789" y="132165"/>
                </a:lnTo>
                <a:lnTo>
                  <a:pt x="228903" y="123928"/>
                </a:lnTo>
                <a:lnTo>
                  <a:pt x="285653" y="114439"/>
                </a:lnTo>
                <a:lnTo>
                  <a:pt x="342043" y="103022"/>
                </a:lnTo>
                <a:lnTo>
                  <a:pt x="396628" y="101349"/>
                </a:lnTo>
                <a:lnTo>
                  <a:pt x="422591" y="101281"/>
                </a:lnTo>
                <a:lnTo>
                  <a:pt x="422705" y="95213"/>
                </a:lnTo>
                <a:lnTo>
                  <a:pt x="421451" y="93426"/>
                </a:lnTo>
                <a:lnTo>
                  <a:pt x="419345" y="92234"/>
                </a:lnTo>
                <a:lnTo>
                  <a:pt x="406840" y="90322"/>
                </a:lnTo>
                <a:lnTo>
                  <a:pt x="358844" y="89892"/>
                </a:lnTo>
                <a:lnTo>
                  <a:pt x="307563" y="93243"/>
                </a:lnTo>
                <a:lnTo>
                  <a:pt x="251186" y="101493"/>
                </a:lnTo>
                <a:lnTo>
                  <a:pt x="194137" y="110983"/>
                </a:lnTo>
                <a:lnTo>
                  <a:pt x="141493" y="113880"/>
                </a:lnTo>
                <a:lnTo>
                  <a:pt x="112580" y="123429"/>
                </a:lnTo>
                <a:lnTo>
                  <a:pt x="102884" y="124129"/>
                </a:lnTo>
                <a:lnTo>
                  <a:pt x="156782" y="124141"/>
                </a:lnTo>
                <a:lnTo>
                  <a:pt x="197636" y="120755"/>
                </a:lnTo>
                <a:lnTo>
                  <a:pt x="253992" y="110030"/>
                </a:lnTo>
                <a:lnTo>
                  <a:pt x="308807" y="102433"/>
                </a:lnTo>
                <a:lnTo>
                  <a:pt x="350856" y="98122"/>
                </a:lnTo>
                <a:lnTo>
                  <a:pt x="390566" y="90940"/>
                </a:lnTo>
                <a:lnTo>
                  <a:pt x="422536" y="89855"/>
                </a:lnTo>
                <a:lnTo>
                  <a:pt x="422689" y="83785"/>
                </a:lnTo>
                <a:lnTo>
                  <a:pt x="421440" y="81996"/>
                </a:lnTo>
                <a:lnTo>
                  <a:pt x="419338" y="80805"/>
                </a:lnTo>
                <a:lnTo>
                  <a:pt x="416666" y="80010"/>
                </a:lnTo>
                <a:lnTo>
                  <a:pt x="384285" y="60288"/>
                </a:lnTo>
                <a:lnTo>
                  <a:pt x="369163" y="56962"/>
                </a:lnTo>
                <a:lnTo>
                  <a:pt x="318022" y="47829"/>
                </a:lnTo>
                <a:lnTo>
                  <a:pt x="262488" y="44618"/>
                </a:lnTo>
                <a:lnTo>
                  <a:pt x="208938" y="44195"/>
                </a:lnTo>
                <a:lnTo>
                  <a:pt x="180330" y="47537"/>
                </a:lnTo>
                <a:lnTo>
                  <a:pt x="133113" y="55774"/>
                </a:lnTo>
                <a:lnTo>
                  <a:pt x="78477" y="73694"/>
                </a:lnTo>
                <a:lnTo>
                  <a:pt x="62653" y="78290"/>
                </a:lnTo>
                <a:lnTo>
                  <a:pt x="36463" y="99167"/>
                </a:lnTo>
                <a:lnTo>
                  <a:pt x="35168" y="103728"/>
                </a:lnTo>
                <a:lnTo>
                  <a:pt x="34338" y="110937"/>
                </a:lnTo>
                <a:lnTo>
                  <a:pt x="42028" y="121486"/>
                </a:lnTo>
                <a:lnTo>
                  <a:pt x="43992" y="128464"/>
                </a:lnTo>
                <a:lnTo>
                  <a:pt x="45786" y="130833"/>
                </a:lnTo>
                <a:lnTo>
                  <a:pt x="66237" y="143010"/>
                </a:lnTo>
                <a:lnTo>
                  <a:pt x="121975" y="156686"/>
                </a:lnTo>
                <a:lnTo>
                  <a:pt x="173569" y="158278"/>
                </a:lnTo>
                <a:lnTo>
                  <a:pt x="230232" y="148576"/>
                </a:lnTo>
                <a:lnTo>
                  <a:pt x="285829" y="147209"/>
                </a:lnTo>
                <a:lnTo>
                  <a:pt x="342774" y="147028"/>
                </a:lnTo>
                <a:lnTo>
                  <a:pt x="393829" y="147004"/>
                </a:lnTo>
                <a:lnTo>
                  <a:pt x="448021" y="147001"/>
                </a:lnTo>
                <a:lnTo>
                  <a:pt x="473668" y="147001"/>
                </a:lnTo>
                <a:lnTo>
                  <a:pt x="475747" y="145731"/>
                </a:lnTo>
                <a:lnTo>
                  <a:pt x="477132" y="143614"/>
                </a:lnTo>
                <a:lnTo>
                  <a:pt x="478056" y="140933"/>
                </a:lnTo>
                <a:lnTo>
                  <a:pt x="479941" y="139146"/>
                </a:lnTo>
                <a:lnTo>
                  <a:pt x="489582" y="136042"/>
                </a:lnTo>
                <a:lnTo>
                  <a:pt x="490555" y="132393"/>
                </a:lnTo>
                <a:lnTo>
                  <a:pt x="491329" y="108275"/>
                </a:lnTo>
                <a:lnTo>
                  <a:pt x="490060" y="105943"/>
                </a:lnTo>
                <a:lnTo>
                  <a:pt x="487945" y="104389"/>
                </a:lnTo>
                <a:lnTo>
                  <a:pt x="482207" y="101393"/>
                </a:lnTo>
                <a:lnTo>
                  <a:pt x="471837" y="93835"/>
                </a:lnTo>
                <a:lnTo>
                  <a:pt x="460721" y="89761"/>
                </a:lnTo>
                <a:lnTo>
                  <a:pt x="448114" y="82346"/>
                </a:lnTo>
                <a:lnTo>
                  <a:pt x="392073" y="62665"/>
                </a:lnTo>
                <a:lnTo>
                  <a:pt x="361753" y="56964"/>
                </a:lnTo>
                <a:lnTo>
                  <a:pt x="306944" y="55684"/>
                </a:lnTo>
                <a:lnTo>
                  <a:pt x="257172" y="55577"/>
                </a:lnTo>
                <a:lnTo>
                  <a:pt x="204851" y="64610"/>
                </a:lnTo>
                <a:lnTo>
                  <a:pt x="174463" y="69672"/>
                </a:lnTo>
                <a:lnTo>
                  <a:pt x="118138" y="83977"/>
                </a:lnTo>
                <a:lnTo>
                  <a:pt x="83264" y="92464"/>
                </a:lnTo>
                <a:lnTo>
                  <a:pt x="73749" y="97363"/>
                </a:lnTo>
                <a:lnTo>
                  <a:pt x="61252" y="101390"/>
                </a:lnTo>
                <a:lnTo>
                  <a:pt x="47880" y="110969"/>
                </a:lnTo>
                <a:lnTo>
                  <a:pt x="35925" y="112558"/>
                </a:lnTo>
                <a:lnTo>
                  <a:pt x="38316" y="116030"/>
                </a:lnTo>
                <a:lnTo>
                  <a:pt x="51207" y="129734"/>
                </a:lnTo>
                <a:lnTo>
                  <a:pt x="57808" y="132977"/>
                </a:lnTo>
                <a:lnTo>
                  <a:pt x="83311" y="135343"/>
                </a:lnTo>
                <a:lnTo>
                  <a:pt x="138408" y="135562"/>
                </a:lnTo>
                <a:lnTo>
                  <a:pt x="148433" y="135571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79" name="SMARTInkShape-Group34"/>
          <p:cNvGrpSpPr/>
          <p:nvPr/>
        </p:nvGrpSpPr>
        <p:grpSpPr>
          <a:xfrm>
            <a:off x="2331720" y="3749040"/>
            <a:ext cx="1600061" cy="1040128"/>
            <a:chOff x="2331720" y="3749040"/>
            <a:chExt cx="1600061" cy="1040128"/>
          </a:xfrm>
        </p:grpSpPr>
        <p:sp>
          <p:nvSpPr>
            <p:cNvPr id="973" name="SMARTInkShape-116"/>
            <p:cNvSpPr/>
            <p:nvPr/>
          </p:nvSpPr>
          <p:spPr>
            <a:xfrm>
              <a:off x="2823210" y="4183380"/>
              <a:ext cx="1108571" cy="525781"/>
            </a:xfrm>
            <a:custGeom>
              <a:avLst/>
              <a:gdLst/>
              <a:ahLst/>
              <a:cxnLst/>
              <a:rect l="0" t="0" r="0" b="0"/>
              <a:pathLst>
                <a:path w="1108571" h="525781">
                  <a:moveTo>
                    <a:pt x="0" y="480060"/>
                  </a:moveTo>
                  <a:lnTo>
                    <a:pt x="9841" y="480060"/>
                  </a:lnTo>
                  <a:lnTo>
                    <a:pt x="10371" y="481330"/>
                  </a:lnTo>
                  <a:lnTo>
                    <a:pt x="10959" y="486128"/>
                  </a:lnTo>
                  <a:lnTo>
                    <a:pt x="12386" y="487915"/>
                  </a:lnTo>
                  <a:lnTo>
                    <a:pt x="21230" y="491019"/>
                  </a:lnTo>
                  <a:lnTo>
                    <a:pt x="32558" y="491449"/>
                  </a:lnTo>
                  <a:lnTo>
                    <a:pt x="43979" y="501328"/>
                  </a:lnTo>
                  <a:lnTo>
                    <a:pt x="55408" y="502780"/>
                  </a:lnTo>
                  <a:lnTo>
                    <a:pt x="62702" y="502879"/>
                  </a:lnTo>
                  <a:lnTo>
                    <a:pt x="69354" y="506288"/>
                  </a:lnTo>
                  <a:lnTo>
                    <a:pt x="76544" y="510767"/>
                  </a:lnTo>
                  <a:lnTo>
                    <a:pt x="89228" y="513878"/>
                  </a:lnTo>
                  <a:lnTo>
                    <a:pt x="100128" y="522112"/>
                  </a:lnTo>
                  <a:lnTo>
                    <a:pt x="110807" y="524693"/>
                  </a:lnTo>
                  <a:lnTo>
                    <a:pt x="165431" y="525780"/>
                  </a:lnTo>
                  <a:lnTo>
                    <a:pt x="210024" y="525780"/>
                  </a:lnTo>
                  <a:lnTo>
                    <a:pt x="212406" y="524510"/>
                  </a:lnTo>
                  <a:lnTo>
                    <a:pt x="213994" y="522393"/>
                  </a:lnTo>
                  <a:lnTo>
                    <a:pt x="215053" y="519712"/>
                  </a:lnTo>
                  <a:lnTo>
                    <a:pt x="217028" y="517925"/>
                  </a:lnTo>
                  <a:lnTo>
                    <a:pt x="222610" y="515939"/>
                  </a:lnTo>
                  <a:lnTo>
                    <a:pt x="249245" y="514391"/>
                  </a:lnTo>
                  <a:lnTo>
                    <a:pt x="260148" y="506503"/>
                  </a:lnTo>
                  <a:lnTo>
                    <a:pt x="270826" y="503982"/>
                  </a:lnTo>
                  <a:lnTo>
                    <a:pt x="294668" y="501743"/>
                  </a:lnTo>
                  <a:lnTo>
                    <a:pt x="330766" y="488815"/>
                  </a:lnTo>
                  <a:lnTo>
                    <a:pt x="338777" y="483951"/>
                  </a:lnTo>
                  <a:lnTo>
                    <a:pt x="354269" y="480829"/>
                  </a:lnTo>
                  <a:lnTo>
                    <a:pt x="358099" y="480573"/>
                  </a:lnTo>
                  <a:lnTo>
                    <a:pt x="365741" y="476901"/>
                  </a:lnTo>
                  <a:lnTo>
                    <a:pt x="373372" y="472306"/>
                  </a:lnTo>
                  <a:lnTo>
                    <a:pt x="388618" y="469356"/>
                  </a:lnTo>
                  <a:lnTo>
                    <a:pt x="392429" y="469114"/>
                  </a:lnTo>
                  <a:lnTo>
                    <a:pt x="400050" y="465458"/>
                  </a:lnTo>
                  <a:lnTo>
                    <a:pt x="407670" y="460871"/>
                  </a:lnTo>
                  <a:lnTo>
                    <a:pt x="422910" y="457925"/>
                  </a:lnTo>
                  <a:lnTo>
                    <a:pt x="426720" y="457683"/>
                  </a:lnTo>
                  <a:lnTo>
                    <a:pt x="434340" y="454028"/>
                  </a:lnTo>
                  <a:lnTo>
                    <a:pt x="438150" y="451275"/>
                  </a:lnTo>
                  <a:lnTo>
                    <a:pt x="455648" y="447401"/>
                  </a:lnTo>
                  <a:lnTo>
                    <a:pt x="487366" y="444595"/>
                  </a:lnTo>
                  <a:lnTo>
                    <a:pt x="502858" y="436742"/>
                  </a:lnTo>
                  <a:lnTo>
                    <a:pt x="534821" y="431164"/>
                  </a:lnTo>
                  <a:lnTo>
                    <a:pt x="543769" y="426579"/>
                  </a:lnTo>
                  <a:lnTo>
                    <a:pt x="557215" y="423997"/>
                  </a:lnTo>
                  <a:lnTo>
                    <a:pt x="575452" y="421962"/>
                  </a:lnTo>
                  <a:lnTo>
                    <a:pt x="597687" y="413111"/>
                  </a:lnTo>
                  <a:lnTo>
                    <a:pt x="620543" y="408308"/>
                  </a:lnTo>
                  <a:lnTo>
                    <a:pt x="637678" y="402497"/>
                  </a:lnTo>
                  <a:lnTo>
                    <a:pt x="646632" y="399867"/>
                  </a:lnTo>
                  <a:lnTo>
                    <a:pt x="660084" y="392517"/>
                  </a:lnTo>
                  <a:lnTo>
                    <a:pt x="692333" y="387692"/>
                  </a:lnTo>
                  <a:lnTo>
                    <a:pt x="705798" y="380866"/>
                  </a:lnTo>
                  <a:lnTo>
                    <a:pt x="738052" y="376243"/>
                  </a:lnTo>
                  <a:lnTo>
                    <a:pt x="774793" y="357439"/>
                  </a:lnTo>
                  <a:lnTo>
                    <a:pt x="783773" y="354441"/>
                  </a:lnTo>
                  <a:lnTo>
                    <a:pt x="795968" y="346884"/>
                  </a:lnTo>
                  <a:lnTo>
                    <a:pt x="807625" y="342810"/>
                  </a:lnTo>
                  <a:lnTo>
                    <a:pt x="819122" y="335395"/>
                  </a:lnTo>
                  <a:lnTo>
                    <a:pt x="830572" y="331363"/>
                  </a:lnTo>
                  <a:lnTo>
                    <a:pt x="842007" y="323960"/>
                  </a:lnTo>
                  <a:lnTo>
                    <a:pt x="853439" y="319931"/>
                  </a:lnTo>
                  <a:lnTo>
                    <a:pt x="880110" y="300337"/>
                  </a:lnTo>
                  <a:lnTo>
                    <a:pt x="887730" y="297313"/>
                  </a:lnTo>
                  <a:lnTo>
                    <a:pt x="899160" y="289741"/>
                  </a:lnTo>
                  <a:lnTo>
                    <a:pt x="910590" y="285662"/>
                  </a:lnTo>
                  <a:lnTo>
                    <a:pt x="937260" y="266049"/>
                  </a:lnTo>
                  <a:lnTo>
                    <a:pt x="941070" y="264996"/>
                  </a:lnTo>
                  <a:lnTo>
                    <a:pt x="943610" y="263024"/>
                  </a:lnTo>
                  <a:lnTo>
                    <a:pt x="948455" y="255451"/>
                  </a:lnTo>
                  <a:lnTo>
                    <a:pt x="964401" y="245918"/>
                  </a:lnTo>
                  <a:lnTo>
                    <a:pt x="990628" y="222148"/>
                  </a:lnTo>
                  <a:lnTo>
                    <a:pt x="998232" y="219383"/>
                  </a:lnTo>
                  <a:lnTo>
                    <a:pt x="1000768" y="217375"/>
                  </a:lnTo>
                  <a:lnTo>
                    <a:pt x="1005607" y="209752"/>
                  </a:lnTo>
                  <a:lnTo>
                    <a:pt x="1021551" y="200200"/>
                  </a:lnTo>
                  <a:lnTo>
                    <a:pt x="1048817" y="175441"/>
                  </a:lnTo>
                  <a:lnTo>
                    <a:pt x="1055845" y="173224"/>
                  </a:lnTo>
                  <a:lnTo>
                    <a:pt x="1058226" y="171363"/>
                  </a:lnTo>
                  <a:lnTo>
                    <a:pt x="1072646" y="150696"/>
                  </a:lnTo>
                  <a:lnTo>
                    <a:pt x="1073894" y="143146"/>
                  </a:lnTo>
                  <a:lnTo>
                    <a:pt x="1075340" y="141151"/>
                  </a:lnTo>
                  <a:lnTo>
                    <a:pt x="1077573" y="139820"/>
                  </a:lnTo>
                  <a:lnTo>
                    <a:pt x="1080332" y="138934"/>
                  </a:lnTo>
                  <a:lnTo>
                    <a:pt x="1082171" y="137073"/>
                  </a:lnTo>
                  <a:lnTo>
                    <a:pt x="1086797" y="125623"/>
                  </a:lnTo>
                  <a:lnTo>
                    <a:pt x="1095649" y="116042"/>
                  </a:lnTo>
                  <a:lnTo>
                    <a:pt x="1097137" y="104612"/>
                  </a:lnTo>
                  <a:lnTo>
                    <a:pt x="1097267" y="87114"/>
                  </a:lnTo>
                  <a:lnTo>
                    <a:pt x="1098542" y="84746"/>
                  </a:lnTo>
                  <a:lnTo>
                    <a:pt x="1100661" y="83167"/>
                  </a:lnTo>
                  <a:lnTo>
                    <a:pt x="1103344" y="82115"/>
                  </a:lnTo>
                  <a:lnTo>
                    <a:pt x="1105133" y="80143"/>
                  </a:lnTo>
                  <a:lnTo>
                    <a:pt x="1108239" y="70354"/>
                  </a:lnTo>
                  <a:lnTo>
                    <a:pt x="1108570" y="63038"/>
                  </a:lnTo>
                  <a:lnTo>
                    <a:pt x="1107347" y="61075"/>
                  </a:lnTo>
                  <a:lnTo>
                    <a:pt x="1105261" y="59767"/>
                  </a:lnTo>
                  <a:lnTo>
                    <a:pt x="1098856" y="57667"/>
                  </a:lnTo>
                  <a:lnTo>
                    <a:pt x="1097980" y="53993"/>
                  </a:lnTo>
                  <a:lnTo>
                    <a:pt x="1097321" y="46204"/>
                  </a:lnTo>
                  <a:lnTo>
                    <a:pt x="1087443" y="35921"/>
                  </a:lnTo>
                  <a:lnTo>
                    <a:pt x="1086322" y="28706"/>
                  </a:lnTo>
                  <a:lnTo>
                    <a:pt x="1084894" y="26757"/>
                  </a:lnTo>
                  <a:lnTo>
                    <a:pt x="1082673" y="25458"/>
                  </a:lnTo>
                  <a:lnTo>
                    <a:pt x="1076050" y="23373"/>
                  </a:lnTo>
                  <a:lnTo>
                    <a:pt x="1065617" y="15106"/>
                  </a:lnTo>
                  <a:lnTo>
                    <a:pt x="1053662" y="11914"/>
                  </a:lnTo>
                  <a:lnTo>
                    <a:pt x="1041903" y="11472"/>
                  </a:lnTo>
                  <a:lnTo>
                    <a:pt x="1031355" y="3583"/>
                  </a:lnTo>
                  <a:lnTo>
                    <a:pt x="1019376" y="472"/>
                  </a:lnTo>
                  <a:lnTo>
                    <a:pt x="965969" y="0"/>
                  </a:lnTo>
                  <a:lnTo>
                    <a:pt x="964019" y="1270"/>
                  </a:lnTo>
                  <a:lnTo>
                    <a:pt x="962720" y="3387"/>
                  </a:lnTo>
                  <a:lnTo>
                    <a:pt x="961853" y="6068"/>
                  </a:lnTo>
                  <a:lnTo>
                    <a:pt x="960005" y="7855"/>
                  </a:lnTo>
                  <a:lnTo>
                    <a:pt x="950431" y="10959"/>
                  </a:lnTo>
                  <a:lnTo>
                    <a:pt x="937260" y="114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4" name="SMARTInkShape-117"/>
            <p:cNvSpPr/>
            <p:nvPr/>
          </p:nvSpPr>
          <p:spPr>
            <a:xfrm>
              <a:off x="2331720" y="3863340"/>
              <a:ext cx="240031" cy="674371"/>
            </a:xfrm>
            <a:custGeom>
              <a:avLst/>
              <a:gdLst/>
              <a:ahLst/>
              <a:cxnLst/>
              <a:rect l="0" t="0" r="0" b="0"/>
              <a:pathLst>
                <a:path w="240031" h="674371">
                  <a:moveTo>
                    <a:pt x="114300" y="674370"/>
                  </a:moveTo>
                  <a:lnTo>
                    <a:pt x="96803" y="674370"/>
                  </a:lnTo>
                  <a:lnTo>
                    <a:pt x="95015" y="673100"/>
                  </a:lnTo>
                  <a:lnTo>
                    <a:pt x="93823" y="670983"/>
                  </a:lnTo>
                  <a:lnTo>
                    <a:pt x="91579" y="663411"/>
                  </a:lnTo>
                  <a:lnTo>
                    <a:pt x="80484" y="651993"/>
                  </a:lnTo>
                  <a:lnTo>
                    <a:pt x="80151" y="645586"/>
                  </a:lnTo>
                  <a:lnTo>
                    <a:pt x="78834" y="643750"/>
                  </a:lnTo>
                  <a:lnTo>
                    <a:pt x="76686" y="642527"/>
                  </a:lnTo>
                  <a:lnTo>
                    <a:pt x="70181" y="640563"/>
                  </a:lnTo>
                  <a:lnTo>
                    <a:pt x="69292" y="636908"/>
                  </a:lnTo>
                  <a:lnTo>
                    <a:pt x="68720" y="630281"/>
                  </a:lnTo>
                  <a:lnTo>
                    <a:pt x="58751" y="618952"/>
                  </a:lnTo>
                  <a:lnTo>
                    <a:pt x="57291" y="607531"/>
                  </a:lnTo>
                  <a:lnTo>
                    <a:pt x="47321" y="596102"/>
                  </a:lnTo>
                  <a:lnTo>
                    <a:pt x="46195" y="588808"/>
                  </a:lnTo>
                  <a:lnTo>
                    <a:pt x="45724" y="555776"/>
                  </a:lnTo>
                  <a:lnTo>
                    <a:pt x="42335" y="548425"/>
                  </a:lnTo>
                  <a:lnTo>
                    <a:pt x="37866" y="540925"/>
                  </a:lnTo>
                  <a:lnTo>
                    <a:pt x="34996" y="525761"/>
                  </a:lnTo>
                  <a:lnTo>
                    <a:pt x="34761" y="521957"/>
                  </a:lnTo>
                  <a:lnTo>
                    <a:pt x="33334" y="519422"/>
                  </a:lnTo>
                  <a:lnTo>
                    <a:pt x="31113" y="517731"/>
                  </a:lnTo>
                  <a:lnTo>
                    <a:pt x="28362" y="516604"/>
                  </a:lnTo>
                  <a:lnTo>
                    <a:pt x="26528" y="514583"/>
                  </a:lnTo>
                  <a:lnTo>
                    <a:pt x="24490" y="508950"/>
                  </a:lnTo>
                  <a:lnTo>
                    <a:pt x="21912" y="494986"/>
                  </a:lnTo>
                  <a:lnTo>
                    <a:pt x="15100" y="483777"/>
                  </a:lnTo>
                  <a:lnTo>
                    <a:pt x="12155" y="468611"/>
                  </a:lnTo>
                  <a:lnTo>
                    <a:pt x="11573" y="453386"/>
                  </a:lnTo>
                  <a:lnTo>
                    <a:pt x="8107" y="445768"/>
                  </a:lnTo>
                  <a:lnTo>
                    <a:pt x="3603" y="438149"/>
                  </a:lnTo>
                  <a:lnTo>
                    <a:pt x="712" y="422910"/>
                  </a:lnTo>
                  <a:lnTo>
                    <a:pt x="4" y="367312"/>
                  </a:lnTo>
                  <a:lnTo>
                    <a:pt x="0" y="312448"/>
                  </a:lnTo>
                  <a:lnTo>
                    <a:pt x="0" y="293373"/>
                  </a:lnTo>
                  <a:lnTo>
                    <a:pt x="11221" y="240239"/>
                  </a:lnTo>
                  <a:lnTo>
                    <a:pt x="11389" y="224831"/>
                  </a:lnTo>
                  <a:lnTo>
                    <a:pt x="14798" y="217188"/>
                  </a:lnTo>
                  <a:lnTo>
                    <a:pt x="19277" y="209558"/>
                  </a:lnTo>
                  <a:lnTo>
                    <a:pt x="22152" y="194312"/>
                  </a:lnTo>
                  <a:lnTo>
                    <a:pt x="22818" y="167640"/>
                  </a:lnTo>
                  <a:lnTo>
                    <a:pt x="26228" y="160020"/>
                  </a:lnTo>
                  <a:lnTo>
                    <a:pt x="30707" y="152400"/>
                  </a:lnTo>
                  <a:lnTo>
                    <a:pt x="33818" y="139418"/>
                  </a:lnTo>
                  <a:lnTo>
                    <a:pt x="34150" y="131761"/>
                  </a:lnTo>
                  <a:lnTo>
                    <a:pt x="37614" y="125024"/>
                  </a:lnTo>
                  <a:lnTo>
                    <a:pt x="42117" y="117796"/>
                  </a:lnTo>
                  <a:lnTo>
                    <a:pt x="45009" y="102808"/>
                  </a:lnTo>
                  <a:lnTo>
                    <a:pt x="45579" y="87618"/>
                  </a:lnTo>
                  <a:lnTo>
                    <a:pt x="49044" y="80005"/>
                  </a:lnTo>
                  <a:lnTo>
                    <a:pt x="64689" y="59900"/>
                  </a:lnTo>
                  <a:lnTo>
                    <a:pt x="66851" y="52869"/>
                  </a:lnTo>
                  <a:lnTo>
                    <a:pt x="68697" y="50486"/>
                  </a:lnTo>
                  <a:lnTo>
                    <a:pt x="76093" y="45862"/>
                  </a:lnTo>
                  <a:lnTo>
                    <a:pt x="78269" y="40280"/>
                  </a:lnTo>
                  <a:lnTo>
                    <a:pt x="80120" y="38283"/>
                  </a:lnTo>
                  <a:lnTo>
                    <a:pt x="85562" y="36065"/>
                  </a:lnTo>
                  <a:lnTo>
                    <a:pt x="87521" y="34203"/>
                  </a:lnTo>
                  <a:lnTo>
                    <a:pt x="89698" y="28748"/>
                  </a:lnTo>
                  <a:lnTo>
                    <a:pt x="91549" y="26785"/>
                  </a:lnTo>
                  <a:lnTo>
                    <a:pt x="114167" y="12591"/>
                  </a:lnTo>
                  <a:lnTo>
                    <a:pt x="119744" y="11946"/>
                  </a:lnTo>
                  <a:lnTo>
                    <a:pt x="121740" y="10504"/>
                  </a:lnTo>
                  <a:lnTo>
                    <a:pt x="123069" y="8273"/>
                  </a:lnTo>
                  <a:lnTo>
                    <a:pt x="123956" y="5515"/>
                  </a:lnTo>
                  <a:lnTo>
                    <a:pt x="125818" y="3677"/>
                  </a:lnTo>
                  <a:lnTo>
                    <a:pt x="131272" y="1634"/>
                  </a:lnTo>
                  <a:lnTo>
                    <a:pt x="187173" y="0"/>
                  </a:lnTo>
                  <a:lnTo>
                    <a:pt x="222710" y="0"/>
                  </a:lnTo>
                  <a:lnTo>
                    <a:pt x="224673" y="1270"/>
                  </a:lnTo>
                  <a:lnTo>
                    <a:pt x="225982" y="3387"/>
                  </a:lnTo>
                  <a:lnTo>
                    <a:pt x="226855" y="6068"/>
                  </a:lnTo>
                  <a:lnTo>
                    <a:pt x="228707" y="7855"/>
                  </a:lnTo>
                  <a:lnTo>
                    <a:pt x="240030" y="114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5" name="SMARTInkShape-118"/>
            <p:cNvSpPr/>
            <p:nvPr/>
          </p:nvSpPr>
          <p:spPr>
            <a:xfrm>
              <a:off x="2834640" y="4206240"/>
              <a:ext cx="582931" cy="297181"/>
            </a:xfrm>
            <a:custGeom>
              <a:avLst/>
              <a:gdLst/>
              <a:ahLst/>
              <a:cxnLst/>
              <a:rect l="0" t="0" r="0" b="0"/>
              <a:pathLst>
                <a:path w="582931" h="297181">
                  <a:moveTo>
                    <a:pt x="582930" y="0"/>
                  </a:moveTo>
                  <a:lnTo>
                    <a:pt x="582930" y="17358"/>
                  </a:lnTo>
                  <a:lnTo>
                    <a:pt x="581660" y="19192"/>
                  </a:lnTo>
                  <a:lnTo>
                    <a:pt x="579543" y="20415"/>
                  </a:lnTo>
                  <a:lnTo>
                    <a:pt x="576862" y="21230"/>
                  </a:lnTo>
                  <a:lnTo>
                    <a:pt x="575075" y="23043"/>
                  </a:lnTo>
                  <a:lnTo>
                    <a:pt x="570544" y="34405"/>
                  </a:lnTo>
                  <a:lnTo>
                    <a:pt x="563738" y="43073"/>
                  </a:lnTo>
                  <a:lnTo>
                    <a:pt x="560553" y="55045"/>
                  </a:lnTo>
                  <a:lnTo>
                    <a:pt x="550271" y="66807"/>
                  </a:lnTo>
                  <a:lnTo>
                    <a:pt x="547692" y="77355"/>
                  </a:lnTo>
                  <a:lnTo>
                    <a:pt x="495409" y="133241"/>
                  </a:lnTo>
                  <a:lnTo>
                    <a:pt x="470371" y="158278"/>
                  </a:lnTo>
                  <a:lnTo>
                    <a:pt x="459849" y="160946"/>
                  </a:lnTo>
                  <a:lnTo>
                    <a:pt x="447875" y="169816"/>
                  </a:lnTo>
                  <a:lnTo>
                    <a:pt x="436113" y="171306"/>
                  </a:lnTo>
                  <a:lnTo>
                    <a:pt x="424655" y="181279"/>
                  </a:lnTo>
                  <a:lnTo>
                    <a:pt x="417359" y="182405"/>
                  </a:lnTo>
                  <a:lnTo>
                    <a:pt x="361798" y="182880"/>
                  </a:lnTo>
                  <a:lnTo>
                    <a:pt x="306221" y="182880"/>
                  </a:lnTo>
                  <a:lnTo>
                    <a:pt x="251601" y="182880"/>
                  </a:lnTo>
                  <a:lnTo>
                    <a:pt x="246020" y="182880"/>
                  </a:lnTo>
                  <a:lnTo>
                    <a:pt x="239306" y="186267"/>
                  </a:lnTo>
                  <a:lnTo>
                    <a:pt x="232088" y="190735"/>
                  </a:lnTo>
                  <a:lnTo>
                    <a:pt x="219386" y="193839"/>
                  </a:lnTo>
                  <a:lnTo>
                    <a:pt x="211759" y="194170"/>
                  </a:lnTo>
                  <a:lnTo>
                    <a:pt x="205029" y="197635"/>
                  </a:lnTo>
                  <a:lnTo>
                    <a:pt x="185603" y="213279"/>
                  </a:lnTo>
                  <a:lnTo>
                    <a:pt x="173564" y="216657"/>
                  </a:lnTo>
                  <a:lnTo>
                    <a:pt x="162743" y="224924"/>
                  </a:lnTo>
                  <a:lnTo>
                    <a:pt x="155727" y="226966"/>
                  </a:lnTo>
                  <a:lnTo>
                    <a:pt x="153348" y="228781"/>
                  </a:lnTo>
                  <a:lnTo>
                    <a:pt x="148730" y="236132"/>
                  </a:lnTo>
                  <a:lnTo>
                    <a:pt x="137073" y="240958"/>
                  </a:lnTo>
                  <a:lnTo>
                    <a:pt x="104612" y="272579"/>
                  </a:lnTo>
                  <a:lnTo>
                    <a:pt x="97318" y="273804"/>
                  </a:lnTo>
                  <a:lnTo>
                    <a:pt x="95359" y="275246"/>
                  </a:lnTo>
                  <a:lnTo>
                    <a:pt x="93182" y="280235"/>
                  </a:lnTo>
                  <a:lnTo>
                    <a:pt x="91331" y="282073"/>
                  </a:lnTo>
                  <a:lnTo>
                    <a:pt x="81752" y="285266"/>
                  </a:lnTo>
                  <a:lnTo>
                    <a:pt x="74458" y="285606"/>
                  </a:lnTo>
                  <a:lnTo>
                    <a:pt x="67806" y="289073"/>
                  </a:lnTo>
                  <a:lnTo>
                    <a:pt x="59255" y="295579"/>
                  </a:lnTo>
                  <a:lnTo>
                    <a:pt x="47494" y="297039"/>
                  </a:lnTo>
                  <a:lnTo>
                    <a:pt x="0" y="2971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6" name="SMARTInkShape-119"/>
            <p:cNvSpPr/>
            <p:nvPr/>
          </p:nvSpPr>
          <p:spPr>
            <a:xfrm>
              <a:off x="2788920" y="3749040"/>
              <a:ext cx="662941" cy="285751"/>
            </a:xfrm>
            <a:custGeom>
              <a:avLst/>
              <a:gdLst/>
              <a:ahLst/>
              <a:cxnLst/>
              <a:rect l="0" t="0" r="0" b="0"/>
              <a:pathLst>
                <a:path w="662941" h="285751">
                  <a:moveTo>
                    <a:pt x="0" y="0"/>
                  </a:moveTo>
                  <a:lnTo>
                    <a:pt x="17358" y="0"/>
                  </a:lnTo>
                  <a:lnTo>
                    <a:pt x="19192" y="1270"/>
                  </a:lnTo>
                  <a:lnTo>
                    <a:pt x="20415" y="3387"/>
                  </a:lnTo>
                  <a:lnTo>
                    <a:pt x="22377" y="9841"/>
                  </a:lnTo>
                  <a:lnTo>
                    <a:pt x="26032" y="10724"/>
                  </a:lnTo>
                  <a:lnTo>
                    <a:pt x="32659" y="11290"/>
                  </a:lnTo>
                  <a:lnTo>
                    <a:pt x="43988" y="21259"/>
                  </a:lnTo>
                  <a:lnTo>
                    <a:pt x="51275" y="22386"/>
                  </a:lnTo>
                  <a:lnTo>
                    <a:pt x="53233" y="23814"/>
                  </a:lnTo>
                  <a:lnTo>
                    <a:pt x="54539" y="26036"/>
                  </a:lnTo>
                  <a:lnTo>
                    <a:pt x="55409" y="28787"/>
                  </a:lnTo>
                  <a:lnTo>
                    <a:pt x="57259" y="30622"/>
                  </a:lnTo>
                  <a:lnTo>
                    <a:pt x="68689" y="35238"/>
                  </a:lnTo>
                  <a:lnTo>
                    <a:pt x="77361" y="42050"/>
                  </a:lnTo>
                  <a:lnTo>
                    <a:pt x="87974" y="44632"/>
                  </a:lnTo>
                  <a:lnTo>
                    <a:pt x="95403" y="45237"/>
                  </a:lnTo>
                  <a:lnTo>
                    <a:pt x="102938" y="48892"/>
                  </a:lnTo>
                  <a:lnTo>
                    <a:pt x="112056" y="55519"/>
                  </a:lnTo>
                  <a:lnTo>
                    <a:pt x="122982" y="58098"/>
                  </a:lnTo>
                  <a:lnTo>
                    <a:pt x="133665" y="64910"/>
                  </a:lnTo>
                  <a:lnTo>
                    <a:pt x="148652" y="67855"/>
                  </a:lnTo>
                  <a:lnTo>
                    <a:pt x="152442" y="68097"/>
                  </a:lnTo>
                  <a:lnTo>
                    <a:pt x="160038" y="71752"/>
                  </a:lnTo>
                  <a:lnTo>
                    <a:pt x="167648" y="76340"/>
                  </a:lnTo>
                  <a:lnTo>
                    <a:pt x="182882" y="79285"/>
                  </a:lnTo>
                  <a:lnTo>
                    <a:pt x="198120" y="79867"/>
                  </a:lnTo>
                  <a:lnTo>
                    <a:pt x="200660" y="81185"/>
                  </a:lnTo>
                  <a:lnTo>
                    <a:pt x="202354" y="83333"/>
                  </a:lnTo>
                  <a:lnTo>
                    <a:pt x="203482" y="86035"/>
                  </a:lnTo>
                  <a:lnTo>
                    <a:pt x="205505" y="87837"/>
                  </a:lnTo>
                  <a:lnTo>
                    <a:pt x="211139" y="89839"/>
                  </a:lnTo>
                  <a:lnTo>
                    <a:pt x="260636" y="91436"/>
                  </a:lnTo>
                  <a:lnTo>
                    <a:pt x="271570" y="99294"/>
                  </a:lnTo>
                  <a:lnTo>
                    <a:pt x="282254" y="101811"/>
                  </a:lnTo>
                  <a:lnTo>
                    <a:pt x="337821" y="102868"/>
                  </a:lnTo>
                  <a:lnTo>
                    <a:pt x="340642" y="102869"/>
                  </a:lnTo>
                  <a:lnTo>
                    <a:pt x="351579" y="110725"/>
                  </a:lnTo>
                  <a:lnTo>
                    <a:pt x="362264" y="113241"/>
                  </a:lnTo>
                  <a:lnTo>
                    <a:pt x="392442" y="114259"/>
                  </a:lnTo>
                  <a:lnTo>
                    <a:pt x="400056" y="117668"/>
                  </a:lnTo>
                  <a:lnTo>
                    <a:pt x="407672" y="122147"/>
                  </a:lnTo>
                  <a:lnTo>
                    <a:pt x="422910" y="125022"/>
                  </a:lnTo>
                  <a:lnTo>
                    <a:pt x="426720" y="125258"/>
                  </a:lnTo>
                  <a:lnTo>
                    <a:pt x="434340" y="128907"/>
                  </a:lnTo>
                  <a:lnTo>
                    <a:pt x="441960" y="133492"/>
                  </a:lnTo>
                  <a:lnTo>
                    <a:pt x="457200" y="136435"/>
                  </a:lnTo>
                  <a:lnTo>
                    <a:pt x="461010" y="136677"/>
                  </a:lnTo>
                  <a:lnTo>
                    <a:pt x="468630" y="140332"/>
                  </a:lnTo>
                  <a:lnTo>
                    <a:pt x="476250" y="144920"/>
                  </a:lnTo>
                  <a:lnTo>
                    <a:pt x="491490" y="147865"/>
                  </a:lnTo>
                  <a:lnTo>
                    <a:pt x="500380" y="149538"/>
                  </a:lnTo>
                  <a:lnTo>
                    <a:pt x="512798" y="154514"/>
                  </a:lnTo>
                  <a:lnTo>
                    <a:pt x="517125" y="157620"/>
                  </a:lnTo>
                  <a:lnTo>
                    <a:pt x="524486" y="166788"/>
                  </a:lnTo>
                  <a:lnTo>
                    <a:pt x="551636" y="180166"/>
                  </a:lnTo>
                  <a:lnTo>
                    <a:pt x="558841" y="189555"/>
                  </a:lnTo>
                  <a:lnTo>
                    <a:pt x="580773" y="203966"/>
                  </a:lnTo>
                  <a:lnTo>
                    <a:pt x="637467" y="260277"/>
                  </a:lnTo>
                  <a:lnTo>
                    <a:pt x="638338" y="261149"/>
                  </a:lnTo>
                  <a:lnTo>
                    <a:pt x="639564" y="268442"/>
                  </a:lnTo>
                  <a:lnTo>
                    <a:pt x="641006" y="270401"/>
                  </a:lnTo>
                  <a:lnTo>
                    <a:pt x="649876" y="273804"/>
                  </a:lnTo>
                  <a:lnTo>
                    <a:pt x="657094" y="274167"/>
                  </a:lnTo>
                  <a:lnTo>
                    <a:pt x="659042" y="275488"/>
                  </a:lnTo>
                  <a:lnTo>
                    <a:pt x="660342" y="277639"/>
                  </a:lnTo>
                  <a:lnTo>
                    <a:pt x="662940" y="2857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7" name="SMARTInkShape-120"/>
            <p:cNvSpPr/>
            <p:nvPr/>
          </p:nvSpPr>
          <p:spPr>
            <a:xfrm>
              <a:off x="2394161" y="4594861"/>
              <a:ext cx="531919" cy="194307"/>
            </a:xfrm>
            <a:custGeom>
              <a:avLst/>
              <a:gdLst/>
              <a:ahLst/>
              <a:cxnLst/>
              <a:rect l="0" t="0" r="0" b="0"/>
              <a:pathLst>
                <a:path w="531919" h="194307">
                  <a:moveTo>
                    <a:pt x="200449" y="22859"/>
                  </a:moveTo>
                  <a:lnTo>
                    <a:pt x="178072" y="22859"/>
                  </a:lnTo>
                  <a:lnTo>
                    <a:pt x="168559" y="30714"/>
                  </a:lnTo>
                  <a:lnTo>
                    <a:pt x="158121" y="33230"/>
                  </a:lnTo>
                  <a:lnTo>
                    <a:pt x="150733" y="33818"/>
                  </a:lnTo>
                  <a:lnTo>
                    <a:pt x="143216" y="37466"/>
                  </a:lnTo>
                  <a:lnTo>
                    <a:pt x="139434" y="40217"/>
                  </a:lnTo>
                  <a:lnTo>
                    <a:pt x="82417" y="63850"/>
                  </a:lnTo>
                  <a:lnTo>
                    <a:pt x="68251" y="68448"/>
                  </a:lnTo>
                  <a:lnTo>
                    <a:pt x="40497" y="88268"/>
                  </a:lnTo>
                  <a:lnTo>
                    <a:pt x="32839" y="91299"/>
                  </a:lnTo>
                  <a:lnTo>
                    <a:pt x="13763" y="107162"/>
                  </a:lnTo>
                  <a:lnTo>
                    <a:pt x="9528" y="114514"/>
                  </a:lnTo>
                  <a:lnTo>
                    <a:pt x="0" y="141232"/>
                  </a:lnTo>
                  <a:lnTo>
                    <a:pt x="5080" y="157294"/>
                  </a:lnTo>
                  <a:lnTo>
                    <a:pt x="11893" y="165279"/>
                  </a:lnTo>
                  <a:lnTo>
                    <a:pt x="18433" y="168707"/>
                  </a:lnTo>
                  <a:lnTo>
                    <a:pt x="21955" y="169621"/>
                  </a:lnTo>
                  <a:lnTo>
                    <a:pt x="40505" y="180255"/>
                  </a:lnTo>
                  <a:lnTo>
                    <a:pt x="72343" y="186035"/>
                  </a:lnTo>
                  <a:lnTo>
                    <a:pt x="82553" y="190632"/>
                  </a:lnTo>
                  <a:lnTo>
                    <a:pt x="136843" y="194213"/>
                  </a:lnTo>
                  <a:lnTo>
                    <a:pt x="193919" y="194306"/>
                  </a:lnTo>
                  <a:lnTo>
                    <a:pt x="216012" y="193038"/>
                  </a:lnTo>
                  <a:lnTo>
                    <a:pt x="261437" y="183938"/>
                  </a:lnTo>
                  <a:lnTo>
                    <a:pt x="316302" y="182920"/>
                  </a:lnTo>
                  <a:lnTo>
                    <a:pt x="369006" y="170493"/>
                  </a:lnTo>
                  <a:lnTo>
                    <a:pt x="396934" y="161649"/>
                  </a:lnTo>
                  <a:lnTo>
                    <a:pt x="414756" y="159071"/>
                  </a:lnTo>
                  <a:lnTo>
                    <a:pt x="442658" y="150220"/>
                  </a:lnTo>
                  <a:lnTo>
                    <a:pt x="459207" y="147641"/>
                  </a:lnTo>
                  <a:lnTo>
                    <a:pt x="474705" y="139606"/>
                  </a:lnTo>
                  <a:lnTo>
                    <a:pt x="478537" y="138790"/>
                  </a:lnTo>
                  <a:lnTo>
                    <a:pt x="481091" y="136977"/>
                  </a:lnTo>
                  <a:lnTo>
                    <a:pt x="482794" y="134498"/>
                  </a:lnTo>
                  <a:lnTo>
                    <a:pt x="483929" y="131575"/>
                  </a:lnTo>
                  <a:lnTo>
                    <a:pt x="485956" y="129626"/>
                  </a:lnTo>
                  <a:lnTo>
                    <a:pt x="498333" y="123112"/>
                  </a:lnTo>
                  <a:lnTo>
                    <a:pt x="526031" y="97317"/>
                  </a:lnTo>
                  <a:lnTo>
                    <a:pt x="529302" y="90665"/>
                  </a:lnTo>
                  <a:lnTo>
                    <a:pt x="531766" y="74565"/>
                  </a:lnTo>
                  <a:lnTo>
                    <a:pt x="531918" y="47494"/>
                  </a:lnTo>
                  <a:lnTo>
                    <a:pt x="514892" y="28738"/>
                  </a:lnTo>
                  <a:lnTo>
                    <a:pt x="508265" y="25472"/>
                  </a:lnTo>
                  <a:lnTo>
                    <a:pt x="504720" y="24601"/>
                  </a:lnTo>
                  <a:lnTo>
                    <a:pt x="488635" y="15348"/>
                  </a:lnTo>
                  <a:lnTo>
                    <a:pt x="470693" y="11320"/>
                  </a:lnTo>
                  <a:lnTo>
                    <a:pt x="452609" y="2611"/>
                  </a:lnTo>
                  <a:lnTo>
                    <a:pt x="396794" y="44"/>
                  </a:lnTo>
                  <a:lnTo>
                    <a:pt x="340902" y="0"/>
                  </a:lnTo>
                  <a:lnTo>
                    <a:pt x="329336" y="3386"/>
                  </a:lnTo>
                  <a:lnTo>
                    <a:pt x="318692" y="7854"/>
                  </a:lnTo>
                  <a:lnTo>
                    <a:pt x="268814" y="20267"/>
                  </a:lnTo>
                  <a:lnTo>
                    <a:pt x="246105" y="25477"/>
                  </a:lnTo>
                  <a:lnTo>
                    <a:pt x="192825" y="49682"/>
                  </a:lnTo>
                  <a:lnTo>
                    <a:pt x="140759" y="65837"/>
                  </a:lnTo>
                  <a:lnTo>
                    <a:pt x="89488" y="95291"/>
                  </a:lnTo>
                  <a:lnTo>
                    <a:pt x="64230" y="105258"/>
                  </a:lnTo>
                  <a:lnTo>
                    <a:pt x="30791" y="135384"/>
                  </a:lnTo>
                  <a:lnTo>
                    <a:pt x="29530" y="142701"/>
                  </a:lnTo>
                  <a:lnTo>
                    <a:pt x="32621" y="149359"/>
                  </a:lnTo>
                  <a:lnTo>
                    <a:pt x="46040" y="165463"/>
                  </a:lnTo>
                  <a:lnTo>
                    <a:pt x="56046" y="168789"/>
                  </a:lnTo>
                  <a:lnTo>
                    <a:pt x="112982" y="171345"/>
                  </a:lnTo>
                  <a:lnTo>
                    <a:pt x="166409" y="171440"/>
                  </a:lnTo>
                  <a:lnTo>
                    <a:pt x="223232" y="171448"/>
                  </a:lnTo>
                  <a:lnTo>
                    <a:pt x="272498" y="170179"/>
                  </a:lnTo>
                  <a:lnTo>
                    <a:pt x="326384" y="161078"/>
                  </a:lnTo>
                  <a:lnTo>
                    <a:pt x="350511" y="159063"/>
                  </a:lnTo>
                  <a:lnTo>
                    <a:pt x="374071" y="151034"/>
                  </a:lnTo>
                  <a:lnTo>
                    <a:pt x="395403" y="145927"/>
                  </a:lnTo>
                  <a:lnTo>
                    <a:pt x="414423" y="136370"/>
                  </a:lnTo>
                  <a:lnTo>
                    <a:pt x="423819" y="130458"/>
                  </a:lnTo>
                  <a:lnTo>
                    <a:pt x="436248" y="125861"/>
                  </a:lnTo>
                  <a:lnTo>
                    <a:pt x="444102" y="120284"/>
                  </a:lnTo>
                  <a:lnTo>
                    <a:pt x="448439" y="113572"/>
                  </a:lnTo>
                  <a:lnTo>
                    <a:pt x="449596" y="110005"/>
                  </a:lnTo>
                  <a:lnTo>
                    <a:pt x="451637" y="107626"/>
                  </a:lnTo>
                  <a:lnTo>
                    <a:pt x="457291" y="104983"/>
                  </a:lnTo>
                  <a:lnTo>
                    <a:pt x="459307" y="103008"/>
                  </a:lnTo>
                  <a:lnTo>
                    <a:pt x="461547" y="97428"/>
                  </a:lnTo>
                  <a:lnTo>
                    <a:pt x="463292" y="70795"/>
                  </a:lnTo>
                  <a:lnTo>
                    <a:pt x="455475" y="59891"/>
                  </a:lnTo>
                  <a:lnTo>
                    <a:pt x="453494" y="52865"/>
                  </a:lnTo>
                  <a:lnTo>
                    <a:pt x="451696" y="50483"/>
                  </a:lnTo>
                  <a:lnTo>
                    <a:pt x="444367" y="45860"/>
                  </a:lnTo>
                  <a:lnTo>
                    <a:pt x="442207" y="40279"/>
                  </a:lnTo>
                  <a:lnTo>
                    <a:pt x="440361" y="38282"/>
                  </a:lnTo>
                  <a:lnTo>
                    <a:pt x="419814" y="26784"/>
                  </a:lnTo>
                  <a:lnTo>
                    <a:pt x="364373" y="22961"/>
                  </a:lnTo>
                  <a:lnTo>
                    <a:pt x="314188" y="24138"/>
                  </a:lnTo>
                  <a:lnTo>
                    <a:pt x="264234" y="34501"/>
                  </a:lnTo>
                  <a:lnTo>
                    <a:pt x="207883" y="53692"/>
                  </a:lnTo>
                  <a:lnTo>
                    <a:pt x="150803" y="76230"/>
                  </a:lnTo>
                  <a:lnTo>
                    <a:pt x="95970" y="102871"/>
                  </a:lnTo>
                  <a:lnTo>
                    <a:pt x="66122" y="123471"/>
                  </a:lnTo>
                  <a:lnTo>
                    <a:pt x="58061" y="131128"/>
                  </a:lnTo>
                  <a:lnTo>
                    <a:pt x="54615" y="137865"/>
                  </a:lnTo>
                  <a:lnTo>
                    <a:pt x="52403" y="152538"/>
                  </a:lnTo>
                  <a:lnTo>
                    <a:pt x="53492" y="155032"/>
                  </a:lnTo>
                  <a:lnTo>
                    <a:pt x="55488" y="156694"/>
                  </a:lnTo>
                  <a:lnTo>
                    <a:pt x="61092" y="159811"/>
                  </a:lnTo>
                  <a:lnTo>
                    <a:pt x="86249" y="176988"/>
                  </a:lnTo>
                  <a:lnTo>
                    <a:pt x="113591" y="181716"/>
                  </a:lnTo>
                  <a:lnTo>
                    <a:pt x="167732" y="182777"/>
                  </a:lnTo>
                  <a:lnTo>
                    <a:pt x="223516" y="182866"/>
                  </a:lnTo>
                  <a:lnTo>
                    <a:pt x="270340" y="175021"/>
                  </a:lnTo>
                  <a:lnTo>
                    <a:pt x="323804" y="168768"/>
                  </a:lnTo>
                  <a:lnTo>
                    <a:pt x="375161" y="159901"/>
                  </a:lnTo>
                  <a:lnTo>
                    <a:pt x="431640" y="141894"/>
                  </a:lnTo>
                  <a:lnTo>
                    <a:pt x="454088" y="137292"/>
                  </a:lnTo>
                  <a:lnTo>
                    <a:pt x="469347" y="128450"/>
                  </a:lnTo>
                  <a:lnTo>
                    <a:pt x="483729" y="116413"/>
                  </a:lnTo>
                  <a:lnTo>
                    <a:pt x="485101" y="111852"/>
                  </a:lnTo>
                  <a:lnTo>
                    <a:pt x="486180" y="85998"/>
                  </a:lnTo>
                  <a:lnTo>
                    <a:pt x="482804" y="79284"/>
                  </a:lnTo>
                  <a:lnTo>
                    <a:pt x="480126" y="75716"/>
                  </a:lnTo>
                  <a:lnTo>
                    <a:pt x="473763" y="71751"/>
                  </a:lnTo>
                  <a:lnTo>
                    <a:pt x="466702" y="68719"/>
                  </a:lnTo>
                  <a:lnTo>
                    <a:pt x="455587" y="61142"/>
                  </a:lnTo>
                  <a:lnTo>
                    <a:pt x="409325" y="47463"/>
                  </a:lnTo>
                  <a:lnTo>
                    <a:pt x="354379" y="45872"/>
                  </a:lnTo>
                  <a:lnTo>
                    <a:pt x="301195" y="55574"/>
                  </a:lnTo>
                  <a:lnTo>
                    <a:pt x="249276" y="69375"/>
                  </a:lnTo>
                  <a:lnTo>
                    <a:pt x="200623" y="87734"/>
                  </a:lnTo>
                  <a:lnTo>
                    <a:pt x="143532" y="114305"/>
                  </a:lnTo>
                  <a:lnTo>
                    <a:pt x="105882" y="134901"/>
                  </a:lnTo>
                  <a:lnTo>
                    <a:pt x="93971" y="136490"/>
                  </a:lnTo>
                  <a:lnTo>
                    <a:pt x="91364" y="137983"/>
                  </a:lnTo>
                  <a:lnTo>
                    <a:pt x="89625" y="140248"/>
                  </a:lnTo>
                  <a:lnTo>
                    <a:pt x="86352" y="148101"/>
                  </a:lnTo>
                  <a:lnTo>
                    <a:pt x="92277" y="154512"/>
                  </a:lnTo>
                  <a:lnTo>
                    <a:pt x="98609" y="157571"/>
                  </a:lnTo>
                  <a:lnTo>
                    <a:pt x="124309" y="159876"/>
                  </a:lnTo>
                  <a:lnTo>
                    <a:pt x="172864" y="150165"/>
                  </a:lnTo>
                  <a:lnTo>
                    <a:pt x="224192" y="136363"/>
                  </a:lnTo>
                  <a:lnTo>
                    <a:pt x="261247" y="128880"/>
                  </a:lnTo>
                  <a:lnTo>
                    <a:pt x="313212" y="120283"/>
                  </a:lnTo>
                  <a:lnTo>
                    <a:pt x="360165" y="107626"/>
                  </a:lnTo>
                  <a:lnTo>
                    <a:pt x="411511" y="97428"/>
                  </a:lnTo>
                  <a:lnTo>
                    <a:pt x="448220" y="88841"/>
                  </a:lnTo>
                  <a:lnTo>
                    <a:pt x="463077" y="80162"/>
                  </a:lnTo>
                  <a:lnTo>
                    <a:pt x="463316" y="70181"/>
                  </a:lnTo>
                  <a:lnTo>
                    <a:pt x="462054" y="69647"/>
                  </a:lnTo>
                  <a:lnTo>
                    <a:pt x="436794" y="65255"/>
                  </a:lnTo>
                  <a:lnTo>
                    <a:pt x="419914" y="59551"/>
                  </a:lnTo>
                  <a:lnTo>
                    <a:pt x="365333" y="57290"/>
                  </a:lnTo>
                  <a:lnTo>
                    <a:pt x="313884" y="66214"/>
                  </a:lnTo>
                  <a:lnTo>
                    <a:pt x="283589" y="71265"/>
                  </a:lnTo>
                  <a:lnTo>
                    <a:pt x="234916" y="87983"/>
                  </a:lnTo>
                  <a:lnTo>
                    <a:pt x="199422" y="100658"/>
                  </a:lnTo>
                  <a:lnTo>
                    <a:pt x="181949" y="103702"/>
                  </a:lnTo>
                  <a:lnTo>
                    <a:pt x="166364" y="114155"/>
                  </a:lnTo>
                  <a:lnTo>
                    <a:pt x="172287" y="120324"/>
                  </a:lnTo>
                  <a:lnTo>
                    <a:pt x="178620" y="123327"/>
                  </a:lnTo>
                  <a:lnTo>
                    <a:pt x="224339" y="125666"/>
                  </a:lnTo>
                  <a:lnTo>
                    <a:pt x="249861" y="122324"/>
                  </a:lnTo>
                  <a:lnTo>
                    <a:pt x="303805" y="114086"/>
                  </a:lnTo>
                  <a:lnTo>
                    <a:pt x="360533" y="104597"/>
                  </a:lnTo>
                  <a:lnTo>
                    <a:pt x="414241" y="99710"/>
                  </a:lnTo>
                  <a:lnTo>
                    <a:pt x="454004" y="92528"/>
                  </a:lnTo>
                  <a:lnTo>
                    <a:pt x="474691" y="91443"/>
                  </a:lnTo>
                  <a:lnTo>
                    <a:pt x="474746" y="85373"/>
                  </a:lnTo>
                  <a:lnTo>
                    <a:pt x="473484" y="83584"/>
                  </a:lnTo>
                  <a:lnTo>
                    <a:pt x="471372" y="82393"/>
                  </a:lnTo>
                  <a:lnTo>
                    <a:pt x="458946" y="80715"/>
                  </a:lnTo>
                  <a:lnTo>
                    <a:pt x="438059" y="80148"/>
                  </a:lnTo>
                  <a:lnTo>
                    <a:pt x="382729" y="90388"/>
                  </a:lnTo>
                  <a:lnTo>
                    <a:pt x="326226" y="99202"/>
                  </a:lnTo>
                  <a:lnTo>
                    <a:pt x="269255" y="111701"/>
                  </a:lnTo>
                  <a:lnTo>
                    <a:pt x="255159" y="114414"/>
                  </a:lnTo>
                  <a:lnTo>
                    <a:pt x="231611" y="123988"/>
                  </a:lnTo>
                  <a:lnTo>
                    <a:pt x="212566" y="125684"/>
                  </a:lnTo>
                  <a:lnTo>
                    <a:pt x="262957" y="124459"/>
                  </a:lnTo>
                  <a:lnTo>
                    <a:pt x="318226" y="111618"/>
                  </a:lnTo>
                  <a:lnTo>
                    <a:pt x="371087" y="96166"/>
                  </a:lnTo>
                  <a:lnTo>
                    <a:pt x="419268" y="85994"/>
                  </a:lnTo>
                  <a:lnTo>
                    <a:pt x="459166" y="77410"/>
                  </a:lnTo>
                  <a:lnTo>
                    <a:pt x="473856" y="69096"/>
                  </a:lnTo>
                  <a:lnTo>
                    <a:pt x="474689" y="58783"/>
                  </a:lnTo>
                  <a:lnTo>
                    <a:pt x="473446" y="58238"/>
                  </a:lnTo>
                  <a:lnTo>
                    <a:pt x="468677" y="57633"/>
                  </a:lnTo>
                  <a:lnTo>
                    <a:pt x="462325" y="53978"/>
                  </a:lnTo>
                  <a:lnTo>
                    <a:pt x="458853" y="51225"/>
                  </a:lnTo>
                  <a:lnTo>
                    <a:pt x="448222" y="48166"/>
                  </a:lnTo>
                  <a:lnTo>
                    <a:pt x="393321" y="45815"/>
                  </a:lnTo>
                  <a:lnTo>
                    <a:pt x="344167" y="45727"/>
                  </a:lnTo>
                  <a:lnTo>
                    <a:pt x="314575" y="46991"/>
                  </a:lnTo>
                  <a:lnTo>
                    <a:pt x="259962" y="62746"/>
                  </a:lnTo>
                  <a:lnTo>
                    <a:pt x="241038" y="68697"/>
                  </a:lnTo>
                  <a:lnTo>
                    <a:pt x="238939" y="71198"/>
                  </a:lnTo>
                  <a:lnTo>
                    <a:pt x="237539" y="74135"/>
                  </a:lnTo>
                  <a:lnTo>
                    <a:pt x="235335" y="76093"/>
                  </a:lnTo>
                  <a:lnTo>
                    <a:pt x="223309" y="800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8" name="SMARTInkShape-121"/>
            <p:cNvSpPr/>
            <p:nvPr/>
          </p:nvSpPr>
          <p:spPr>
            <a:xfrm>
              <a:off x="2411744" y="4400550"/>
              <a:ext cx="532248" cy="194171"/>
            </a:xfrm>
            <a:custGeom>
              <a:avLst/>
              <a:gdLst/>
              <a:ahLst/>
              <a:cxnLst/>
              <a:rect l="0" t="0" r="0" b="0"/>
              <a:pathLst>
                <a:path w="532248" h="194171">
                  <a:moveTo>
                    <a:pt x="331456" y="0"/>
                  </a:moveTo>
                  <a:lnTo>
                    <a:pt x="278014" y="0"/>
                  </a:lnTo>
                  <a:lnTo>
                    <a:pt x="247632" y="0"/>
                  </a:lnTo>
                  <a:lnTo>
                    <a:pt x="192545" y="10959"/>
                  </a:lnTo>
                  <a:lnTo>
                    <a:pt x="166528" y="12607"/>
                  </a:lnTo>
                  <a:lnTo>
                    <a:pt x="114222" y="25535"/>
                  </a:lnTo>
                  <a:lnTo>
                    <a:pt x="59815" y="46496"/>
                  </a:lnTo>
                  <a:lnTo>
                    <a:pt x="50706" y="52415"/>
                  </a:lnTo>
                  <a:lnTo>
                    <a:pt x="34511" y="59601"/>
                  </a:lnTo>
                  <a:lnTo>
                    <a:pt x="26761" y="64589"/>
                  </a:lnTo>
                  <a:lnTo>
                    <a:pt x="19082" y="66806"/>
                  </a:lnTo>
                  <a:lnTo>
                    <a:pt x="16527" y="68668"/>
                  </a:lnTo>
                  <a:lnTo>
                    <a:pt x="14823" y="71178"/>
                  </a:lnTo>
                  <a:lnTo>
                    <a:pt x="11660" y="77355"/>
                  </a:lnTo>
                  <a:lnTo>
                    <a:pt x="4010" y="87972"/>
                  </a:lnTo>
                  <a:lnTo>
                    <a:pt x="1178" y="99161"/>
                  </a:lnTo>
                  <a:lnTo>
                    <a:pt x="0" y="130012"/>
                  </a:lnTo>
                  <a:lnTo>
                    <a:pt x="1265" y="132395"/>
                  </a:lnTo>
                  <a:lnTo>
                    <a:pt x="3379" y="133983"/>
                  </a:lnTo>
                  <a:lnTo>
                    <a:pt x="6058" y="135042"/>
                  </a:lnTo>
                  <a:lnTo>
                    <a:pt x="7844" y="137018"/>
                  </a:lnTo>
                  <a:lnTo>
                    <a:pt x="14097" y="149315"/>
                  </a:lnTo>
                  <a:lnTo>
                    <a:pt x="17013" y="152883"/>
                  </a:lnTo>
                  <a:lnTo>
                    <a:pt x="23640" y="156848"/>
                  </a:lnTo>
                  <a:lnTo>
                    <a:pt x="30819" y="159880"/>
                  </a:lnTo>
                  <a:lnTo>
                    <a:pt x="42001" y="167458"/>
                  </a:lnTo>
                  <a:lnTo>
                    <a:pt x="53357" y="170267"/>
                  </a:lnTo>
                  <a:lnTo>
                    <a:pt x="60960" y="170924"/>
                  </a:lnTo>
                  <a:lnTo>
                    <a:pt x="68572" y="174603"/>
                  </a:lnTo>
                  <a:lnTo>
                    <a:pt x="76189" y="179201"/>
                  </a:lnTo>
                  <a:lnTo>
                    <a:pt x="91427" y="182153"/>
                  </a:lnTo>
                  <a:lnTo>
                    <a:pt x="129761" y="184122"/>
                  </a:lnTo>
                  <a:lnTo>
                    <a:pt x="151257" y="191922"/>
                  </a:lnTo>
                  <a:lnTo>
                    <a:pt x="192232" y="194170"/>
                  </a:lnTo>
                  <a:lnTo>
                    <a:pt x="203115" y="190861"/>
                  </a:lnTo>
                  <a:lnTo>
                    <a:pt x="213456" y="186427"/>
                  </a:lnTo>
                  <a:lnTo>
                    <a:pt x="263106" y="183088"/>
                  </a:lnTo>
                  <a:lnTo>
                    <a:pt x="315990" y="181618"/>
                  </a:lnTo>
                  <a:lnTo>
                    <a:pt x="344910" y="173040"/>
                  </a:lnTo>
                  <a:lnTo>
                    <a:pt x="384902" y="170273"/>
                  </a:lnTo>
                  <a:lnTo>
                    <a:pt x="417925" y="161087"/>
                  </a:lnTo>
                  <a:lnTo>
                    <a:pt x="426190" y="160494"/>
                  </a:lnTo>
                  <a:lnTo>
                    <a:pt x="434097" y="156844"/>
                  </a:lnTo>
                  <a:lnTo>
                    <a:pt x="441844" y="152259"/>
                  </a:lnTo>
                  <a:lnTo>
                    <a:pt x="453346" y="148407"/>
                  </a:lnTo>
                  <a:lnTo>
                    <a:pt x="464797" y="141057"/>
                  </a:lnTo>
                  <a:lnTo>
                    <a:pt x="476234" y="137044"/>
                  </a:lnTo>
                  <a:lnTo>
                    <a:pt x="503612" y="116913"/>
                  </a:lnTo>
                  <a:lnTo>
                    <a:pt x="507187" y="116042"/>
                  </a:lnTo>
                  <a:lnTo>
                    <a:pt x="509570" y="114191"/>
                  </a:lnTo>
                  <a:lnTo>
                    <a:pt x="512218" y="108748"/>
                  </a:lnTo>
                  <a:lnTo>
                    <a:pt x="514194" y="106789"/>
                  </a:lnTo>
                  <a:lnTo>
                    <a:pt x="519776" y="104611"/>
                  </a:lnTo>
                  <a:lnTo>
                    <a:pt x="521773" y="102761"/>
                  </a:lnTo>
                  <a:lnTo>
                    <a:pt x="523991" y="97318"/>
                  </a:lnTo>
                  <a:lnTo>
                    <a:pt x="525240" y="87114"/>
                  </a:lnTo>
                  <a:lnTo>
                    <a:pt x="526685" y="84746"/>
                  </a:lnTo>
                  <a:lnTo>
                    <a:pt x="528919" y="83167"/>
                  </a:lnTo>
                  <a:lnTo>
                    <a:pt x="531678" y="82115"/>
                  </a:lnTo>
                  <a:lnTo>
                    <a:pt x="532247" y="80143"/>
                  </a:lnTo>
                  <a:lnTo>
                    <a:pt x="531357" y="77559"/>
                  </a:lnTo>
                  <a:lnTo>
                    <a:pt x="526870" y="70353"/>
                  </a:lnTo>
                  <a:lnTo>
                    <a:pt x="524714" y="59805"/>
                  </a:lnTo>
                  <a:lnTo>
                    <a:pt x="508748" y="40276"/>
                  </a:lnTo>
                  <a:lnTo>
                    <a:pt x="502116" y="36950"/>
                  </a:lnTo>
                  <a:lnTo>
                    <a:pt x="446456" y="23587"/>
                  </a:lnTo>
                  <a:lnTo>
                    <a:pt x="392213" y="22868"/>
                  </a:lnTo>
                  <a:lnTo>
                    <a:pt x="372177" y="24133"/>
                  </a:lnTo>
                  <a:lnTo>
                    <a:pt x="335397" y="33231"/>
                  </a:lnTo>
                  <a:lnTo>
                    <a:pt x="300888" y="35467"/>
                  </a:lnTo>
                  <a:lnTo>
                    <a:pt x="246476" y="53259"/>
                  </a:lnTo>
                  <a:lnTo>
                    <a:pt x="190667" y="64904"/>
                  </a:lnTo>
                  <a:lnTo>
                    <a:pt x="142119" y="80125"/>
                  </a:lnTo>
                  <a:lnTo>
                    <a:pt x="128601" y="87523"/>
                  </a:lnTo>
                  <a:lnTo>
                    <a:pt x="96326" y="92366"/>
                  </a:lnTo>
                  <a:lnTo>
                    <a:pt x="80211" y="100419"/>
                  </a:lnTo>
                  <a:lnTo>
                    <a:pt x="76329" y="101236"/>
                  </a:lnTo>
                  <a:lnTo>
                    <a:pt x="53339" y="112568"/>
                  </a:lnTo>
                  <a:lnTo>
                    <a:pt x="41900" y="113787"/>
                  </a:lnTo>
                  <a:lnTo>
                    <a:pt x="39358" y="115228"/>
                  </a:lnTo>
                  <a:lnTo>
                    <a:pt x="37664" y="117459"/>
                  </a:lnTo>
                  <a:lnTo>
                    <a:pt x="36535" y="120216"/>
                  </a:lnTo>
                  <a:lnTo>
                    <a:pt x="34512" y="122054"/>
                  </a:lnTo>
                  <a:lnTo>
                    <a:pt x="23376" y="125587"/>
                  </a:lnTo>
                  <a:lnTo>
                    <a:pt x="23003" y="131756"/>
                  </a:lnTo>
                  <a:lnTo>
                    <a:pt x="24220" y="133557"/>
                  </a:lnTo>
                  <a:lnTo>
                    <a:pt x="26302" y="134758"/>
                  </a:lnTo>
                  <a:lnTo>
                    <a:pt x="34496" y="136844"/>
                  </a:lnTo>
                  <a:lnTo>
                    <a:pt x="89449" y="137156"/>
                  </a:lnTo>
                  <a:lnTo>
                    <a:pt x="141063" y="137160"/>
                  </a:lnTo>
                  <a:lnTo>
                    <a:pt x="194302" y="137160"/>
                  </a:lnTo>
                  <a:lnTo>
                    <a:pt x="247636" y="137160"/>
                  </a:lnTo>
                  <a:lnTo>
                    <a:pt x="300976" y="126789"/>
                  </a:lnTo>
                  <a:lnTo>
                    <a:pt x="354316" y="125792"/>
                  </a:lnTo>
                  <a:lnTo>
                    <a:pt x="380563" y="122362"/>
                  </a:lnTo>
                  <a:lnTo>
                    <a:pt x="435407" y="114772"/>
                  </a:lnTo>
                  <a:lnTo>
                    <a:pt x="483314" y="103353"/>
                  </a:lnTo>
                  <a:lnTo>
                    <a:pt x="486035" y="101922"/>
                  </a:lnTo>
                  <a:lnTo>
                    <a:pt x="487848" y="99698"/>
                  </a:lnTo>
                  <a:lnTo>
                    <a:pt x="490760" y="93071"/>
                  </a:lnTo>
                  <a:lnTo>
                    <a:pt x="491470" y="70321"/>
                  </a:lnTo>
                  <a:lnTo>
                    <a:pt x="485406" y="63028"/>
                  </a:lnTo>
                  <a:lnTo>
                    <a:pt x="479042" y="59763"/>
                  </a:lnTo>
                  <a:lnTo>
                    <a:pt x="458540" y="51598"/>
                  </a:lnTo>
                  <a:lnTo>
                    <a:pt x="437886" y="39026"/>
                  </a:lnTo>
                  <a:lnTo>
                    <a:pt x="388015" y="33436"/>
                  </a:lnTo>
                  <a:lnTo>
                    <a:pt x="331503" y="23956"/>
                  </a:lnTo>
                  <a:lnTo>
                    <a:pt x="304659" y="24455"/>
                  </a:lnTo>
                  <a:lnTo>
                    <a:pt x="250928" y="32744"/>
                  </a:lnTo>
                  <a:lnTo>
                    <a:pt x="197615" y="37473"/>
                  </a:lnTo>
                  <a:lnTo>
                    <a:pt x="145481" y="54043"/>
                  </a:lnTo>
                  <a:lnTo>
                    <a:pt x="126881" y="57039"/>
                  </a:lnTo>
                  <a:lnTo>
                    <a:pt x="88152" y="76525"/>
                  </a:lnTo>
                  <a:lnTo>
                    <a:pt x="73664" y="86456"/>
                  </a:lnTo>
                  <a:lnTo>
                    <a:pt x="65328" y="89225"/>
                  </a:lnTo>
                  <a:lnTo>
                    <a:pt x="62597" y="91233"/>
                  </a:lnTo>
                  <a:lnTo>
                    <a:pt x="60777" y="93842"/>
                  </a:lnTo>
                  <a:lnTo>
                    <a:pt x="58754" y="100128"/>
                  </a:lnTo>
                  <a:lnTo>
                    <a:pt x="57155" y="134914"/>
                  </a:lnTo>
                  <a:lnTo>
                    <a:pt x="63209" y="142563"/>
                  </a:lnTo>
                  <a:lnTo>
                    <a:pt x="79114" y="152872"/>
                  </a:lnTo>
                  <a:lnTo>
                    <a:pt x="93846" y="157902"/>
                  </a:lnTo>
                  <a:lnTo>
                    <a:pt x="143724" y="159834"/>
                  </a:lnTo>
                  <a:lnTo>
                    <a:pt x="182895" y="166568"/>
                  </a:lnTo>
                  <a:lnTo>
                    <a:pt x="230346" y="161133"/>
                  </a:lnTo>
                  <a:lnTo>
                    <a:pt x="285968" y="160167"/>
                  </a:lnTo>
                  <a:lnTo>
                    <a:pt x="320095" y="156677"/>
                  </a:lnTo>
                  <a:lnTo>
                    <a:pt x="369330" y="148385"/>
                  </a:lnTo>
                  <a:lnTo>
                    <a:pt x="424245" y="137043"/>
                  </a:lnTo>
                  <a:lnTo>
                    <a:pt x="442672" y="127471"/>
                  </a:lnTo>
                  <a:lnTo>
                    <a:pt x="455326" y="116041"/>
                  </a:lnTo>
                  <a:lnTo>
                    <a:pt x="456360" y="111687"/>
                  </a:lnTo>
                  <a:lnTo>
                    <a:pt x="457023" y="98544"/>
                  </a:lnTo>
                  <a:lnTo>
                    <a:pt x="455807" y="96176"/>
                  </a:lnTo>
                  <a:lnTo>
                    <a:pt x="453727" y="94597"/>
                  </a:lnTo>
                  <a:lnTo>
                    <a:pt x="451070" y="93545"/>
                  </a:lnTo>
                  <a:lnTo>
                    <a:pt x="449298" y="91573"/>
                  </a:lnTo>
                  <a:lnTo>
                    <a:pt x="447331" y="85996"/>
                  </a:lnTo>
                  <a:lnTo>
                    <a:pt x="446223" y="75716"/>
                  </a:lnTo>
                  <a:lnTo>
                    <a:pt x="444797" y="73337"/>
                  </a:lnTo>
                  <a:lnTo>
                    <a:pt x="442577" y="71752"/>
                  </a:lnTo>
                  <a:lnTo>
                    <a:pt x="390574" y="51608"/>
                  </a:lnTo>
                  <a:lnTo>
                    <a:pt x="354073" y="46496"/>
                  </a:lnTo>
                  <a:lnTo>
                    <a:pt x="300962" y="45765"/>
                  </a:lnTo>
                  <a:lnTo>
                    <a:pt x="245414" y="45724"/>
                  </a:lnTo>
                  <a:lnTo>
                    <a:pt x="192178" y="61630"/>
                  </a:lnTo>
                  <a:lnTo>
                    <a:pt x="141439" y="83879"/>
                  </a:lnTo>
                  <a:lnTo>
                    <a:pt x="88914" y="100123"/>
                  </a:lnTo>
                  <a:lnTo>
                    <a:pt x="59593" y="123514"/>
                  </a:lnTo>
                  <a:lnTo>
                    <a:pt x="58228" y="128132"/>
                  </a:lnTo>
                  <a:lnTo>
                    <a:pt x="57155" y="146845"/>
                  </a:lnTo>
                  <a:lnTo>
                    <a:pt x="63209" y="154141"/>
                  </a:lnTo>
                  <a:lnTo>
                    <a:pt x="72959" y="157407"/>
                  </a:lnTo>
                  <a:lnTo>
                    <a:pt x="122163" y="159867"/>
                  </a:lnTo>
                  <a:lnTo>
                    <a:pt x="172473" y="160000"/>
                  </a:lnTo>
                  <a:lnTo>
                    <a:pt x="206033" y="156627"/>
                  </a:lnTo>
                  <a:lnTo>
                    <a:pt x="262917" y="148379"/>
                  </a:lnTo>
                  <a:lnTo>
                    <a:pt x="320032" y="138888"/>
                  </a:lnTo>
                  <a:lnTo>
                    <a:pt x="364743" y="134001"/>
                  </a:lnTo>
                  <a:lnTo>
                    <a:pt x="388309" y="128181"/>
                  </a:lnTo>
                  <a:lnTo>
                    <a:pt x="417542" y="124783"/>
                  </a:lnTo>
                  <a:lnTo>
                    <a:pt x="434021" y="116747"/>
                  </a:lnTo>
                  <a:lnTo>
                    <a:pt x="443438" y="114783"/>
                  </a:lnTo>
                  <a:lnTo>
                    <a:pt x="444211" y="113352"/>
                  </a:lnTo>
                  <a:lnTo>
                    <a:pt x="445069" y="108376"/>
                  </a:lnTo>
                  <a:lnTo>
                    <a:pt x="444028" y="106540"/>
                  </a:lnTo>
                  <a:lnTo>
                    <a:pt x="442064" y="105317"/>
                  </a:lnTo>
                  <a:lnTo>
                    <a:pt x="435855" y="103353"/>
                  </a:lnTo>
                  <a:lnTo>
                    <a:pt x="428711" y="96946"/>
                  </a:lnTo>
                  <a:lnTo>
                    <a:pt x="418707" y="93887"/>
                  </a:lnTo>
                  <a:lnTo>
                    <a:pt x="398795" y="88779"/>
                  </a:lnTo>
                  <a:lnTo>
                    <a:pt x="354207" y="71733"/>
                  </a:lnTo>
                  <a:lnTo>
                    <a:pt x="299540" y="68857"/>
                  </a:lnTo>
                  <a:lnTo>
                    <a:pt x="242607" y="68604"/>
                  </a:lnTo>
                  <a:lnTo>
                    <a:pt x="193132" y="68583"/>
                  </a:lnTo>
                  <a:lnTo>
                    <a:pt x="148346" y="71967"/>
                  </a:lnTo>
                  <a:lnTo>
                    <a:pt x="99251" y="80221"/>
                  </a:lnTo>
                  <a:lnTo>
                    <a:pt x="51299" y="95779"/>
                  </a:lnTo>
                  <a:lnTo>
                    <a:pt x="24084" y="110983"/>
                  </a:lnTo>
                  <a:lnTo>
                    <a:pt x="15776" y="114096"/>
                  </a:lnTo>
                  <a:lnTo>
                    <a:pt x="677" y="125202"/>
                  </a:lnTo>
                  <a:lnTo>
                    <a:pt x="6258" y="125573"/>
                  </a:lnTo>
                  <a:lnTo>
                    <a:pt x="12510" y="129047"/>
                  </a:lnTo>
                  <a:lnTo>
                    <a:pt x="19522" y="133554"/>
                  </a:lnTo>
                  <a:lnTo>
                    <a:pt x="31880" y="136092"/>
                  </a:lnTo>
                  <a:lnTo>
                    <a:pt x="80690" y="135796"/>
                  </a:lnTo>
                  <a:lnTo>
                    <a:pt x="127563" y="127307"/>
                  </a:lnTo>
                  <a:lnTo>
                    <a:pt x="183109" y="125938"/>
                  </a:lnTo>
                  <a:lnTo>
                    <a:pt x="217228" y="122405"/>
                  </a:lnTo>
                  <a:lnTo>
                    <a:pt x="266460" y="115367"/>
                  </a:lnTo>
                  <a:lnTo>
                    <a:pt x="321376" y="113124"/>
                  </a:lnTo>
                  <a:lnTo>
                    <a:pt x="345034" y="105272"/>
                  </a:lnTo>
                  <a:lnTo>
                    <a:pt x="388394" y="102874"/>
                  </a:lnTo>
                  <a:lnTo>
                    <a:pt x="388543" y="96803"/>
                  </a:lnTo>
                  <a:lnTo>
                    <a:pt x="387294" y="95016"/>
                  </a:lnTo>
                  <a:lnTo>
                    <a:pt x="385191" y="93824"/>
                  </a:lnTo>
                  <a:lnTo>
                    <a:pt x="369106" y="90484"/>
                  </a:lnTo>
                  <a:lnTo>
                    <a:pt x="356723" y="83678"/>
                  </a:lnTo>
                  <a:lnTo>
                    <a:pt x="300773" y="74085"/>
                  </a:lnTo>
                  <a:lnTo>
                    <a:pt x="271988" y="70211"/>
                  </a:lnTo>
                  <a:lnTo>
                    <a:pt x="216851" y="77842"/>
                  </a:lnTo>
                  <a:lnTo>
                    <a:pt x="186162" y="82754"/>
                  </a:lnTo>
                  <a:lnTo>
                    <a:pt x="157596" y="88866"/>
                  </a:lnTo>
                  <a:lnTo>
                    <a:pt x="112934" y="92371"/>
                  </a:lnTo>
                  <a:lnTo>
                    <a:pt x="88441" y="101236"/>
                  </a:lnTo>
                  <a:lnTo>
                    <a:pt x="76430" y="102386"/>
                  </a:lnTo>
                  <a:lnTo>
                    <a:pt x="73809" y="103818"/>
                  </a:lnTo>
                  <a:lnTo>
                    <a:pt x="72061" y="106042"/>
                  </a:lnTo>
                  <a:lnTo>
                    <a:pt x="68770" y="113817"/>
                  </a:lnTo>
                  <a:lnTo>
                    <a:pt x="74694" y="120224"/>
                  </a:lnTo>
                  <a:lnTo>
                    <a:pt x="81027" y="123283"/>
                  </a:lnTo>
                  <a:lnTo>
                    <a:pt x="135793" y="134713"/>
                  </a:lnTo>
                  <a:lnTo>
                    <a:pt x="184193" y="136838"/>
                  </a:lnTo>
                  <a:lnTo>
                    <a:pt x="240191" y="137118"/>
                  </a:lnTo>
                  <a:lnTo>
                    <a:pt x="297189" y="137154"/>
                  </a:lnTo>
                  <a:lnTo>
                    <a:pt x="354247" y="137160"/>
                  </a:lnTo>
                  <a:lnTo>
                    <a:pt x="342160" y="137160"/>
                  </a:lnTo>
                  <a:lnTo>
                    <a:pt x="332827" y="133773"/>
                  </a:lnTo>
                  <a:lnTo>
                    <a:pt x="328560" y="131092"/>
                  </a:lnTo>
                  <a:lnTo>
                    <a:pt x="310419" y="127319"/>
                  </a:lnTo>
                  <a:lnTo>
                    <a:pt x="258950" y="125823"/>
                  </a:lnTo>
                  <a:lnTo>
                    <a:pt x="205481" y="125738"/>
                  </a:lnTo>
                  <a:lnTo>
                    <a:pt x="150936" y="125730"/>
                  </a:lnTo>
                  <a:lnTo>
                    <a:pt x="135164" y="125730"/>
                  </a:lnTo>
                  <a:lnTo>
                    <a:pt x="132015" y="127000"/>
                  </a:lnTo>
                  <a:lnTo>
                    <a:pt x="129915" y="129117"/>
                  </a:lnTo>
                  <a:lnTo>
                    <a:pt x="128515" y="131798"/>
                  </a:lnTo>
                  <a:lnTo>
                    <a:pt x="126312" y="133585"/>
                  </a:lnTo>
                  <a:lnTo>
                    <a:pt x="116121" y="136689"/>
                  </a:lnTo>
                  <a:lnTo>
                    <a:pt x="120897" y="137020"/>
                  </a:lnTo>
                  <a:lnTo>
                    <a:pt x="122504" y="138337"/>
                  </a:lnTo>
                  <a:lnTo>
                    <a:pt x="124288" y="143187"/>
                  </a:lnTo>
                  <a:lnTo>
                    <a:pt x="126034" y="144988"/>
                  </a:lnTo>
                  <a:lnTo>
                    <a:pt x="131361" y="146989"/>
                  </a:lnTo>
                  <a:lnTo>
                    <a:pt x="160006" y="1485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80" name="SMARTInkShape-122"/>
          <p:cNvSpPr/>
          <p:nvPr/>
        </p:nvSpPr>
        <p:spPr>
          <a:xfrm>
            <a:off x="1988820" y="4480560"/>
            <a:ext cx="274321" cy="297181"/>
          </a:xfrm>
          <a:custGeom>
            <a:avLst/>
            <a:gdLst/>
            <a:ahLst/>
            <a:cxnLst/>
            <a:rect l="0" t="0" r="0" b="0"/>
            <a:pathLst>
              <a:path w="274321" h="297181">
                <a:moveTo>
                  <a:pt x="251460" y="0"/>
                </a:moveTo>
                <a:lnTo>
                  <a:pt x="230230" y="21230"/>
                </a:lnTo>
                <a:lnTo>
                  <a:pt x="223015" y="22377"/>
                </a:lnTo>
                <a:lnTo>
                  <a:pt x="212834" y="22717"/>
                </a:lnTo>
                <a:lnTo>
                  <a:pt x="210469" y="24034"/>
                </a:lnTo>
                <a:lnTo>
                  <a:pt x="208893" y="26183"/>
                </a:lnTo>
                <a:lnTo>
                  <a:pt x="207842" y="28885"/>
                </a:lnTo>
                <a:lnTo>
                  <a:pt x="205871" y="30687"/>
                </a:lnTo>
                <a:lnTo>
                  <a:pt x="200295" y="32689"/>
                </a:lnTo>
                <a:lnTo>
                  <a:pt x="190016" y="33816"/>
                </a:lnTo>
                <a:lnTo>
                  <a:pt x="187637" y="35244"/>
                </a:lnTo>
                <a:lnTo>
                  <a:pt x="186052" y="37466"/>
                </a:lnTo>
                <a:lnTo>
                  <a:pt x="184994" y="40217"/>
                </a:lnTo>
                <a:lnTo>
                  <a:pt x="183020" y="42052"/>
                </a:lnTo>
                <a:lnTo>
                  <a:pt x="177439" y="44089"/>
                </a:lnTo>
                <a:lnTo>
                  <a:pt x="163508" y="46668"/>
                </a:lnTo>
                <a:lnTo>
                  <a:pt x="152305" y="53480"/>
                </a:lnTo>
                <a:lnTo>
                  <a:pt x="137141" y="56425"/>
                </a:lnTo>
                <a:lnTo>
                  <a:pt x="133337" y="56667"/>
                </a:lnTo>
                <a:lnTo>
                  <a:pt x="125725" y="60322"/>
                </a:lnTo>
                <a:lnTo>
                  <a:pt x="105621" y="76113"/>
                </a:lnTo>
                <a:lnTo>
                  <a:pt x="94936" y="78855"/>
                </a:lnTo>
                <a:lnTo>
                  <a:pt x="87490" y="79497"/>
                </a:lnTo>
                <a:lnTo>
                  <a:pt x="84997" y="80938"/>
                </a:lnTo>
                <a:lnTo>
                  <a:pt x="83335" y="83169"/>
                </a:lnTo>
                <a:lnTo>
                  <a:pt x="82226" y="85926"/>
                </a:lnTo>
                <a:lnTo>
                  <a:pt x="80218" y="87764"/>
                </a:lnTo>
                <a:lnTo>
                  <a:pt x="74599" y="89806"/>
                </a:lnTo>
                <a:lnTo>
                  <a:pt x="59267" y="91297"/>
                </a:lnTo>
                <a:lnTo>
                  <a:pt x="48443" y="99267"/>
                </a:lnTo>
                <a:lnTo>
                  <a:pt x="36405" y="102396"/>
                </a:lnTo>
                <a:lnTo>
                  <a:pt x="0" y="102870"/>
                </a:lnTo>
                <a:lnTo>
                  <a:pt x="6068" y="102870"/>
                </a:lnTo>
                <a:lnTo>
                  <a:pt x="7855" y="104140"/>
                </a:lnTo>
                <a:lnTo>
                  <a:pt x="9047" y="106257"/>
                </a:lnTo>
                <a:lnTo>
                  <a:pt x="11389" y="114160"/>
                </a:lnTo>
                <a:lnTo>
                  <a:pt x="21267" y="124129"/>
                </a:lnTo>
                <a:lnTo>
                  <a:pt x="31671" y="126684"/>
                </a:lnTo>
                <a:lnTo>
                  <a:pt x="42263" y="133492"/>
                </a:lnTo>
                <a:lnTo>
                  <a:pt x="53444" y="137343"/>
                </a:lnTo>
                <a:lnTo>
                  <a:pt x="80016" y="156867"/>
                </a:lnTo>
                <a:lnTo>
                  <a:pt x="87633" y="159889"/>
                </a:lnTo>
                <a:lnTo>
                  <a:pt x="136454" y="190987"/>
                </a:lnTo>
                <a:lnTo>
                  <a:pt x="144466" y="194103"/>
                </a:lnTo>
                <a:lnTo>
                  <a:pt x="201614" y="236248"/>
                </a:lnTo>
                <a:lnTo>
                  <a:pt x="236212" y="269241"/>
                </a:lnTo>
                <a:lnTo>
                  <a:pt x="251459" y="276703"/>
                </a:lnTo>
                <a:lnTo>
                  <a:pt x="255269" y="279719"/>
                </a:lnTo>
                <a:lnTo>
                  <a:pt x="259503" y="286456"/>
                </a:lnTo>
                <a:lnTo>
                  <a:pt x="260632" y="290031"/>
                </a:lnTo>
                <a:lnTo>
                  <a:pt x="262655" y="292414"/>
                </a:lnTo>
                <a:lnTo>
                  <a:pt x="274311" y="297177"/>
                </a:lnTo>
                <a:lnTo>
                  <a:pt x="274320" y="297180"/>
                </a:lnTo>
                <a:lnTo>
                  <a:pt x="262931" y="285791"/>
                </a:lnTo>
                <a:lnTo>
                  <a:pt x="262894" y="275912"/>
                </a:lnTo>
                <a:lnTo>
                  <a:pt x="261622" y="275381"/>
                </a:lnTo>
                <a:lnTo>
                  <a:pt x="251460" y="27432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87" name="SMARTInkShape-Group36"/>
          <p:cNvGrpSpPr/>
          <p:nvPr/>
        </p:nvGrpSpPr>
        <p:grpSpPr>
          <a:xfrm>
            <a:off x="868837" y="4434844"/>
            <a:ext cx="1062834" cy="377183"/>
            <a:chOff x="868837" y="4434844"/>
            <a:chExt cx="1062834" cy="377183"/>
          </a:xfrm>
        </p:grpSpPr>
        <p:sp>
          <p:nvSpPr>
            <p:cNvPr id="981" name="SMARTInkShape-123"/>
            <p:cNvSpPr/>
            <p:nvPr/>
          </p:nvSpPr>
          <p:spPr>
            <a:xfrm>
              <a:off x="1714500" y="4469143"/>
              <a:ext cx="217171" cy="240014"/>
            </a:xfrm>
            <a:custGeom>
              <a:avLst/>
              <a:gdLst/>
              <a:ahLst/>
              <a:cxnLst/>
              <a:rect l="0" t="0" r="0" b="0"/>
              <a:pathLst>
                <a:path w="217171" h="240014">
                  <a:moveTo>
                    <a:pt x="0" y="22847"/>
                  </a:moveTo>
                  <a:lnTo>
                    <a:pt x="0" y="76510"/>
                  </a:lnTo>
                  <a:lnTo>
                    <a:pt x="0" y="83950"/>
                  </a:lnTo>
                  <a:lnTo>
                    <a:pt x="11116" y="140881"/>
                  </a:lnTo>
                  <a:lnTo>
                    <a:pt x="11426" y="196473"/>
                  </a:lnTo>
                  <a:lnTo>
                    <a:pt x="11430" y="226287"/>
                  </a:lnTo>
                  <a:lnTo>
                    <a:pt x="4" y="240013"/>
                  </a:lnTo>
                  <a:lnTo>
                    <a:pt x="0" y="184402"/>
                  </a:lnTo>
                  <a:lnTo>
                    <a:pt x="0" y="128997"/>
                  </a:lnTo>
                  <a:lnTo>
                    <a:pt x="3387" y="117438"/>
                  </a:lnTo>
                  <a:lnTo>
                    <a:pt x="7855" y="108068"/>
                  </a:lnTo>
                  <a:lnTo>
                    <a:pt x="10724" y="88317"/>
                  </a:lnTo>
                  <a:lnTo>
                    <a:pt x="11290" y="66400"/>
                  </a:lnTo>
                  <a:lnTo>
                    <a:pt x="14755" y="57867"/>
                  </a:lnTo>
                  <a:lnTo>
                    <a:pt x="19258" y="49842"/>
                  </a:lnTo>
                  <a:lnTo>
                    <a:pt x="22148" y="34341"/>
                  </a:lnTo>
                  <a:lnTo>
                    <a:pt x="22385" y="30509"/>
                  </a:lnTo>
                  <a:lnTo>
                    <a:pt x="23814" y="27955"/>
                  </a:lnTo>
                  <a:lnTo>
                    <a:pt x="26036" y="26253"/>
                  </a:lnTo>
                  <a:lnTo>
                    <a:pt x="28787" y="25118"/>
                  </a:lnTo>
                  <a:lnTo>
                    <a:pt x="30621" y="23091"/>
                  </a:lnTo>
                  <a:lnTo>
                    <a:pt x="34248" y="11574"/>
                  </a:lnTo>
                  <a:lnTo>
                    <a:pt x="34278" y="17531"/>
                  </a:lnTo>
                  <a:lnTo>
                    <a:pt x="35552" y="19303"/>
                  </a:lnTo>
                  <a:lnTo>
                    <a:pt x="40354" y="21272"/>
                  </a:lnTo>
                  <a:lnTo>
                    <a:pt x="42143" y="23067"/>
                  </a:lnTo>
                  <a:lnTo>
                    <a:pt x="46676" y="34396"/>
                  </a:lnTo>
                  <a:lnTo>
                    <a:pt x="53482" y="43061"/>
                  </a:lnTo>
                  <a:lnTo>
                    <a:pt x="56063" y="53672"/>
                  </a:lnTo>
                  <a:lnTo>
                    <a:pt x="56667" y="61100"/>
                  </a:lnTo>
                  <a:lnTo>
                    <a:pt x="60322" y="68635"/>
                  </a:lnTo>
                  <a:lnTo>
                    <a:pt x="64910" y="76218"/>
                  </a:lnTo>
                  <a:lnTo>
                    <a:pt x="79497" y="122989"/>
                  </a:lnTo>
                  <a:lnTo>
                    <a:pt x="87764" y="134303"/>
                  </a:lnTo>
                  <a:lnTo>
                    <a:pt x="90351" y="145053"/>
                  </a:lnTo>
                  <a:lnTo>
                    <a:pt x="91440" y="182866"/>
                  </a:lnTo>
                  <a:lnTo>
                    <a:pt x="91440" y="127252"/>
                  </a:lnTo>
                  <a:lnTo>
                    <a:pt x="92710" y="76044"/>
                  </a:lnTo>
                  <a:lnTo>
                    <a:pt x="101281" y="53810"/>
                  </a:lnTo>
                  <a:lnTo>
                    <a:pt x="103826" y="38183"/>
                  </a:lnTo>
                  <a:lnTo>
                    <a:pt x="112670" y="25117"/>
                  </a:lnTo>
                  <a:lnTo>
                    <a:pt x="113817" y="17452"/>
                  </a:lnTo>
                  <a:lnTo>
                    <a:pt x="115248" y="15440"/>
                  </a:lnTo>
                  <a:lnTo>
                    <a:pt x="117472" y="14099"/>
                  </a:lnTo>
                  <a:lnTo>
                    <a:pt x="120225" y="13205"/>
                  </a:lnTo>
                  <a:lnTo>
                    <a:pt x="135088" y="1733"/>
                  </a:lnTo>
                  <a:lnTo>
                    <a:pt x="146819" y="140"/>
                  </a:lnTo>
                  <a:lnTo>
                    <a:pt x="164344" y="0"/>
                  </a:lnTo>
                  <a:lnTo>
                    <a:pt x="166712" y="1266"/>
                  </a:lnTo>
                  <a:lnTo>
                    <a:pt x="168292" y="3380"/>
                  </a:lnTo>
                  <a:lnTo>
                    <a:pt x="171316" y="9115"/>
                  </a:lnTo>
                  <a:lnTo>
                    <a:pt x="176894" y="15897"/>
                  </a:lnTo>
                  <a:lnTo>
                    <a:pt x="183606" y="19758"/>
                  </a:lnTo>
                  <a:lnTo>
                    <a:pt x="187174" y="20788"/>
                  </a:lnTo>
                  <a:lnTo>
                    <a:pt x="189553" y="22744"/>
                  </a:lnTo>
                  <a:lnTo>
                    <a:pt x="201748" y="43492"/>
                  </a:lnTo>
                  <a:lnTo>
                    <a:pt x="206659" y="75156"/>
                  </a:lnTo>
                  <a:lnTo>
                    <a:pt x="213491" y="88582"/>
                  </a:lnTo>
                  <a:lnTo>
                    <a:pt x="217106" y="140319"/>
                  </a:lnTo>
                  <a:lnTo>
                    <a:pt x="217170" y="196884"/>
                  </a:lnTo>
                  <a:lnTo>
                    <a:pt x="217170" y="2057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2" name="SMARTInkShape-124"/>
            <p:cNvSpPr/>
            <p:nvPr/>
          </p:nvSpPr>
          <p:spPr>
            <a:xfrm>
              <a:off x="1554480" y="4469130"/>
              <a:ext cx="91441" cy="194166"/>
            </a:xfrm>
            <a:custGeom>
              <a:avLst/>
              <a:gdLst/>
              <a:ahLst/>
              <a:cxnLst/>
              <a:rect l="0" t="0" r="0" b="0"/>
              <a:pathLst>
                <a:path w="91441" h="194166">
                  <a:moveTo>
                    <a:pt x="0" y="0"/>
                  </a:moveTo>
                  <a:lnTo>
                    <a:pt x="0" y="50017"/>
                  </a:lnTo>
                  <a:lnTo>
                    <a:pt x="3387" y="57367"/>
                  </a:lnTo>
                  <a:lnTo>
                    <a:pt x="6068" y="61104"/>
                  </a:lnTo>
                  <a:lnTo>
                    <a:pt x="9841" y="78501"/>
                  </a:lnTo>
                  <a:lnTo>
                    <a:pt x="11389" y="117972"/>
                  </a:lnTo>
                  <a:lnTo>
                    <a:pt x="14798" y="125669"/>
                  </a:lnTo>
                  <a:lnTo>
                    <a:pt x="19277" y="133323"/>
                  </a:lnTo>
                  <a:lnTo>
                    <a:pt x="22152" y="148585"/>
                  </a:lnTo>
                  <a:lnTo>
                    <a:pt x="22388" y="152396"/>
                  </a:lnTo>
                  <a:lnTo>
                    <a:pt x="26037" y="160018"/>
                  </a:lnTo>
                  <a:lnTo>
                    <a:pt x="30622" y="167639"/>
                  </a:lnTo>
                  <a:lnTo>
                    <a:pt x="33807" y="180622"/>
                  </a:lnTo>
                  <a:lnTo>
                    <a:pt x="35238" y="181375"/>
                  </a:lnTo>
                  <a:lnTo>
                    <a:pt x="40215" y="182211"/>
                  </a:lnTo>
                  <a:lnTo>
                    <a:pt x="42050" y="183704"/>
                  </a:lnTo>
                  <a:lnTo>
                    <a:pt x="45237" y="192663"/>
                  </a:lnTo>
                  <a:lnTo>
                    <a:pt x="48892" y="193578"/>
                  </a:lnTo>
                  <a:lnTo>
                    <a:pt x="55519" y="194165"/>
                  </a:lnTo>
                  <a:lnTo>
                    <a:pt x="56063" y="192944"/>
                  </a:lnTo>
                  <a:lnTo>
                    <a:pt x="57007" y="184456"/>
                  </a:lnTo>
                  <a:lnTo>
                    <a:pt x="60473" y="183581"/>
                  </a:lnTo>
                  <a:lnTo>
                    <a:pt x="63175" y="183347"/>
                  </a:lnTo>
                  <a:lnTo>
                    <a:pt x="64977" y="181921"/>
                  </a:lnTo>
                  <a:lnTo>
                    <a:pt x="66979" y="176951"/>
                  </a:lnTo>
                  <a:lnTo>
                    <a:pt x="69534" y="163411"/>
                  </a:lnTo>
                  <a:lnTo>
                    <a:pt x="76341" y="152276"/>
                  </a:lnTo>
                  <a:lnTo>
                    <a:pt x="79285" y="137136"/>
                  </a:lnTo>
                  <a:lnTo>
                    <a:pt x="80009" y="82761"/>
                  </a:lnTo>
                  <a:lnTo>
                    <a:pt x="80010" y="75729"/>
                  </a:lnTo>
                  <a:lnTo>
                    <a:pt x="81280" y="73346"/>
                  </a:lnTo>
                  <a:lnTo>
                    <a:pt x="83396" y="71757"/>
                  </a:lnTo>
                  <a:lnTo>
                    <a:pt x="86078" y="70698"/>
                  </a:lnTo>
                  <a:lnTo>
                    <a:pt x="87865" y="68722"/>
                  </a:lnTo>
                  <a:lnTo>
                    <a:pt x="89851" y="63140"/>
                  </a:lnTo>
                  <a:lnTo>
                    <a:pt x="91440" y="342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3" name="SMARTInkShape-125"/>
            <p:cNvSpPr/>
            <p:nvPr/>
          </p:nvSpPr>
          <p:spPr>
            <a:xfrm>
              <a:off x="1394460" y="4469131"/>
              <a:ext cx="137161" cy="205210"/>
            </a:xfrm>
            <a:custGeom>
              <a:avLst/>
              <a:gdLst/>
              <a:ahLst/>
              <a:cxnLst/>
              <a:rect l="0" t="0" r="0" b="0"/>
              <a:pathLst>
                <a:path w="137161" h="205210">
                  <a:moveTo>
                    <a:pt x="0" y="11429"/>
                  </a:moveTo>
                  <a:lnTo>
                    <a:pt x="0" y="32230"/>
                  </a:lnTo>
                  <a:lnTo>
                    <a:pt x="7855" y="43007"/>
                  </a:lnTo>
                  <a:lnTo>
                    <a:pt x="10371" y="53664"/>
                  </a:lnTo>
                  <a:lnTo>
                    <a:pt x="11389" y="83831"/>
                  </a:lnTo>
                  <a:lnTo>
                    <a:pt x="14798" y="91445"/>
                  </a:lnTo>
                  <a:lnTo>
                    <a:pt x="19277" y="99061"/>
                  </a:lnTo>
                  <a:lnTo>
                    <a:pt x="22152" y="114299"/>
                  </a:lnTo>
                  <a:lnTo>
                    <a:pt x="22854" y="171240"/>
                  </a:lnTo>
                  <a:lnTo>
                    <a:pt x="22856" y="175120"/>
                  </a:lnTo>
                  <a:lnTo>
                    <a:pt x="24128" y="177706"/>
                  </a:lnTo>
                  <a:lnTo>
                    <a:pt x="26245" y="179430"/>
                  </a:lnTo>
                  <a:lnTo>
                    <a:pt x="28927" y="180580"/>
                  </a:lnTo>
                  <a:lnTo>
                    <a:pt x="30714" y="182616"/>
                  </a:lnTo>
                  <a:lnTo>
                    <a:pt x="34249" y="194152"/>
                  </a:lnTo>
                  <a:lnTo>
                    <a:pt x="23330" y="194305"/>
                  </a:lnTo>
                  <a:lnTo>
                    <a:pt x="22872" y="177282"/>
                  </a:lnTo>
                  <a:lnTo>
                    <a:pt x="19479" y="170655"/>
                  </a:lnTo>
                  <a:lnTo>
                    <a:pt x="16796" y="167110"/>
                  </a:lnTo>
                  <a:lnTo>
                    <a:pt x="13815" y="156397"/>
                  </a:lnTo>
                  <a:lnTo>
                    <a:pt x="11471" y="104556"/>
                  </a:lnTo>
                  <a:lnTo>
                    <a:pt x="11431" y="64912"/>
                  </a:lnTo>
                  <a:lnTo>
                    <a:pt x="14817" y="57212"/>
                  </a:lnTo>
                  <a:lnTo>
                    <a:pt x="19285" y="49557"/>
                  </a:lnTo>
                  <a:lnTo>
                    <a:pt x="23071" y="38107"/>
                  </a:lnTo>
                  <a:lnTo>
                    <a:pt x="30401" y="26672"/>
                  </a:lnTo>
                  <a:lnTo>
                    <a:pt x="33138" y="15240"/>
                  </a:lnTo>
                  <a:lnTo>
                    <a:pt x="33778" y="7619"/>
                  </a:lnTo>
                  <a:lnTo>
                    <a:pt x="35219" y="5079"/>
                  </a:lnTo>
                  <a:lnTo>
                    <a:pt x="37449" y="3386"/>
                  </a:lnTo>
                  <a:lnTo>
                    <a:pt x="44086" y="668"/>
                  </a:lnTo>
                  <a:lnTo>
                    <a:pt x="74132" y="0"/>
                  </a:lnTo>
                  <a:lnTo>
                    <a:pt x="76091" y="1270"/>
                  </a:lnTo>
                  <a:lnTo>
                    <a:pt x="77398" y="3386"/>
                  </a:lnTo>
                  <a:lnTo>
                    <a:pt x="78268" y="6067"/>
                  </a:lnTo>
                  <a:lnTo>
                    <a:pt x="89698" y="20799"/>
                  </a:lnTo>
                  <a:lnTo>
                    <a:pt x="102144" y="67937"/>
                  </a:lnTo>
                  <a:lnTo>
                    <a:pt x="104044" y="95400"/>
                  </a:lnTo>
                  <a:lnTo>
                    <a:pt x="112699" y="117627"/>
                  </a:lnTo>
                  <a:lnTo>
                    <a:pt x="115254" y="141109"/>
                  </a:lnTo>
                  <a:lnTo>
                    <a:pt x="124099" y="163346"/>
                  </a:lnTo>
                  <a:lnTo>
                    <a:pt x="125688" y="192039"/>
                  </a:lnTo>
                  <a:lnTo>
                    <a:pt x="136688" y="205209"/>
                  </a:lnTo>
                  <a:lnTo>
                    <a:pt x="137160" y="1943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4" name="SMARTInkShape-126"/>
            <p:cNvSpPr/>
            <p:nvPr/>
          </p:nvSpPr>
          <p:spPr>
            <a:xfrm>
              <a:off x="1211593" y="4480564"/>
              <a:ext cx="160008" cy="160017"/>
            </a:xfrm>
            <a:custGeom>
              <a:avLst/>
              <a:gdLst/>
              <a:ahLst/>
              <a:cxnLst/>
              <a:rect l="0" t="0" r="0" b="0"/>
              <a:pathLst>
                <a:path w="160008" h="160017">
                  <a:moveTo>
                    <a:pt x="114287" y="34286"/>
                  </a:moveTo>
                  <a:lnTo>
                    <a:pt x="104446" y="24445"/>
                  </a:lnTo>
                  <a:lnTo>
                    <a:pt x="102997" y="13154"/>
                  </a:lnTo>
                  <a:lnTo>
                    <a:pt x="101680" y="12578"/>
                  </a:lnTo>
                  <a:lnTo>
                    <a:pt x="96831" y="11938"/>
                  </a:lnTo>
                  <a:lnTo>
                    <a:pt x="95029" y="10498"/>
                  </a:lnTo>
                  <a:lnTo>
                    <a:pt x="91901" y="1630"/>
                  </a:lnTo>
                  <a:lnTo>
                    <a:pt x="88251" y="722"/>
                  </a:lnTo>
                  <a:lnTo>
                    <a:pt x="52840" y="0"/>
                  </a:lnTo>
                  <a:lnTo>
                    <a:pt x="50462" y="1269"/>
                  </a:lnTo>
                  <a:lnTo>
                    <a:pt x="48877" y="3384"/>
                  </a:lnTo>
                  <a:lnTo>
                    <a:pt x="47821" y="6065"/>
                  </a:lnTo>
                  <a:lnTo>
                    <a:pt x="45846" y="7852"/>
                  </a:lnTo>
                  <a:lnTo>
                    <a:pt x="33552" y="14107"/>
                  </a:lnTo>
                  <a:lnTo>
                    <a:pt x="29984" y="17023"/>
                  </a:lnTo>
                  <a:lnTo>
                    <a:pt x="26019" y="23650"/>
                  </a:lnTo>
                  <a:lnTo>
                    <a:pt x="22987" y="30829"/>
                  </a:lnTo>
                  <a:lnTo>
                    <a:pt x="15409" y="42010"/>
                  </a:lnTo>
                  <a:lnTo>
                    <a:pt x="1150" y="86570"/>
                  </a:lnTo>
                  <a:lnTo>
                    <a:pt x="0" y="129524"/>
                  </a:lnTo>
                  <a:lnTo>
                    <a:pt x="1266" y="132068"/>
                  </a:lnTo>
                  <a:lnTo>
                    <a:pt x="3380" y="133764"/>
                  </a:lnTo>
                  <a:lnTo>
                    <a:pt x="6059" y="134895"/>
                  </a:lnTo>
                  <a:lnTo>
                    <a:pt x="7845" y="136918"/>
                  </a:lnTo>
                  <a:lnTo>
                    <a:pt x="9829" y="142554"/>
                  </a:lnTo>
                  <a:lnTo>
                    <a:pt x="11629" y="144565"/>
                  </a:lnTo>
                  <a:lnTo>
                    <a:pt x="17014" y="146799"/>
                  </a:lnTo>
                  <a:lnTo>
                    <a:pt x="18959" y="148664"/>
                  </a:lnTo>
                  <a:lnTo>
                    <a:pt x="22335" y="158270"/>
                  </a:lnTo>
                  <a:lnTo>
                    <a:pt x="26006" y="159240"/>
                  </a:lnTo>
                  <a:lnTo>
                    <a:pt x="43975" y="160002"/>
                  </a:lnTo>
                  <a:lnTo>
                    <a:pt x="62689" y="142989"/>
                  </a:lnTo>
                  <a:lnTo>
                    <a:pt x="65954" y="136362"/>
                  </a:lnTo>
                  <a:lnTo>
                    <a:pt x="69493" y="118001"/>
                  </a:lnTo>
                  <a:lnTo>
                    <a:pt x="77546" y="102845"/>
                  </a:lnTo>
                  <a:lnTo>
                    <a:pt x="80944" y="83813"/>
                  </a:lnTo>
                  <a:lnTo>
                    <a:pt x="88980" y="68575"/>
                  </a:lnTo>
                  <a:lnTo>
                    <a:pt x="91427" y="23332"/>
                  </a:lnTo>
                  <a:lnTo>
                    <a:pt x="91427" y="72433"/>
                  </a:lnTo>
                  <a:lnTo>
                    <a:pt x="94814" y="80027"/>
                  </a:lnTo>
                  <a:lnTo>
                    <a:pt x="99282" y="87635"/>
                  </a:lnTo>
                  <a:lnTo>
                    <a:pt x="103068" y="99059"/>
                  </a:lnTo>
                  <a:lnTo>
                    <a:pt x="110398" y="110487"/>
                  </a:lnTo>
                  <a:lnTo>
                    <a:pt x="114405" y="121916"/>
                  </a:lnTo>
                  <a:lnTo>
                    <a:pt x="121801" y="133346"/>
                  </a:lnTo>
                  <a:lnTo>
                    <a:pt x="125827" y="144776"/>
                  </a:lnTo>
                  <a:lnTo>
                    <a:pt x="131269" y="152396"/>
                  </a:lnTo>
                  <a:lnTo>
                    <a:pt x="137921" y="156629"/>
                  </a:lnTo>
                  <a:lnTo>
                    <a:pt x="148444" y="159570"/>
                  </a:lnTo>
                  <a:lnTo>
                    <a:pt x="160007" y="1600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5" name="SMARTInkShape-127"/>
            <p:cNvSpPr/>
            <p:nvPr/>
          </p:nvSpPr>
          <p:spPr>
            <a:xfrm>
              <a:off x="1085850" y="4446274"/>
              <a:ext cx="102871" cy="205736"/>
            </a:xfrm>
            <a:custGeom>
              <a:avLst/>
              <a:gdLst/>
              <a:ahLst/>
              <a:cxnLst/>
              <a:rect l="0" t="0" r="0" b="0"/>
              <a:pathLst>
                <a:path w="102871" h="205736">
                  <a:moveTo>
                    <a:pt x="0" y="45716"/>
                  </a:moveTo>
                  <a:lnTo>
                    <a:pt x="0" y="72915"/>
                  </a:lnTo>
                  <a:lnTo>
                    <a:pt x="1270" y="75279"/>
                  </a:lnTo>
                  <a:lnTo>
                    <a:pt x="3387" y="76855"/>
                  </a:lnTo>
                  <a:lnTo>
                    <a:pt x="6068" y="77905"/>
                  </a:lnTo>
                  <a:lnTo>
                    <a:pt x="7855" y="79875"/>
                  </a:lnTo>
                  <a:lnTo>
                    <a:pt x="9841" y="85451"/>
                  </a:lnTo>
                  <a:lnTo>
                    <a:pt x="12607" y="110582"/>
                  </a:lnTo>
                  <a:lnTo>
                    <a:pt x="20458" y="125745"/>
                  </a:lnTo>
                  <a:lnTo>
                    <a:pt x="24036" y="166578"/>
                  </a:lnTo>
                  <a:lnTo>
                    <a:pt x="31888" y="182667"/>
                  </a:lnTo>
                  <a:lnTo>
                    <a:pt x="34290" y="205735"/>
                  </a:lnTo>
                  <a:lnTo>
                    <a:pt x="24449" y="195895"/>
                  </a:lnTo>
                  <a:lnTo>
                    <a:pt x="23331" y="188709"/>
                  </a:lnTo>
                  <a:lnTo>
                    <a:pt x="22864" y="133803"/>
                  </a:lnTo>
                  <a:lnTo>
                    <a:pt x="22860" y="80221"/>
                  </a:lnTo>
                  <a:lnTo>
                    <a:pt x="22860" y="76339"/>
                  </a:lnTo>
                  <a:lnTo>
                    <a:pt x="26247" y="68640"/>
                  </a:lnTo>
                  <a:lnTo>
                    <a:pt x="30715" y="60984"/>
                  </a:lnTo>
                  <a:lnTo>
                    <a:pt x="33584" y="45722"/>
                  </a:lnTo>
                  <a:lnTo>
                    <a:pt x="33819" y="41909"/>
                  </a:lnTo>
                  <a:lnTo>
                    <a:pt x="37467" y="34288"/>
                  </a:lnTo>
                  <a:lnTo>
                    <a:pt x="42052" y="26667"/>
                  </a:lnTo>
                  <a:lnTo>
                    <a:pt x="44090" y="19046"/>
                  </a:lnTo>
                  <a:lnTo>
                    <a:pt x="45903" y="16506"/>
                  </a:lnTo>
                  <a:lnTo>
                    <a:pt x="48382" y="14813"/>
                  </a:lnTo>
                  <a:lnTo>
                    <a:pt x="51305" y="13684"/>
                  </a:lnTo>
                  <a:lnTo>
                    <a:pt x="53253" y="11661"/>
                  </a:lnTo>
                  <a:lnTo>
                    <a:pt x="55418" y="6027"/>
                  </a:lnTo>
                  <a:lnTo>
                    <a:pt x="57265" y="4017"/>
                  </a:lnTo>
                  <a:lnTo>
                    <a:pt x="62705" y="1783"/>
                  </a:lnTo>
                  <a:lnTo>
                    <a:pt x="90915" y="0"/>
                  </a:lnTo>
                  <a:lnTo>
                    <a:pt x="101235" y="9838"/>
                  </a:lnTo>
                  <a:lnTo>
                    <a:pt x="102870" y="228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6" name="SMARTInkShape-128"/>
            <p:cNvSpPr/>
            <p:nvPr/>
          </p:nvSpPr>
          <p:spPr>
            <a:xfrm>
              <a:off x="868837" y="4434844"/>
              <a:ext cx="205584" cy="377183"/>
            </a:xfrm>
            <a:custGeom>
              <a:avLst/>
              <a:gdLst/>
              <a:ahLst/>
              <a:cxnLst/>
              <a:rect l="0" t="0" r="0" b="0"/>
              <a:pathLst>
                <a:path w="205584" h="377183">
                  <a:moveTo>
                    <a:pt x="171293" y="114296"/>
                  </a:moveTo>
                  <a:lnTo>
                    <a:pt x="160334" y="114296"/>
                  </a:lnTo>
                  <a:lnTo>
                    <a:pt x="159863" y="96802"/>
                  </a:lnTo>
                  <a:lnTo>
                    <a:pt x="161133" y="95013"/>
                  </a:lnTo>
                  <a:lnTo>
                    <a:pt x="163250" y="93821"/>
                  </a:lnTo>
                  <a:lnTo>
                    <a:pt x="165931" y="93026"/>
                  </a:lnTo>
                  <a:lnTo>
                    <a:pt x="167718" y="91226"/>
                  </a:lnTo>
                  <a:lnTo>
                    <a:pt x="171153" y="80518"/>
                  </a:lnTo>
                  <a:lnTo>
                    <a:pt x="171293" y="28845"/>
                  </a:lnTo>
                  <a:lnTo>
                    <a:pt x="167906" y="22131"/>
                  </a:lnTo>
                  <a:lnTo>
                    <a:pt x="161452" y="13541"/>
                  </a:lnTo>
                  <a:lnTo>
                    <a:pt x="157183" y="12366"/>
                  </a:lnTo>
                  <a:lnTo>
                    <a:pt x="154266" y="12053"/>
                  </a:lnTo>
                  <a:lnTo>
                    <a:pt x="147639" y="8318"/>
                  </a:lnTo>
                  <a:lnTo>
                    <a:pt x="140460" y="3694"/>
                  </a:lnTo>
                  <a:lnTo>
                    <a:pt x="129278" y="1092"/>
                  </a:lnTo>
                  <a:lnTo>
                    <a:pt x="72546" y="5"/>
                  </a:lnTo>
                  <a:lnTo>
                    <a:pt x="64752" y="0"/>
                  </a:lnTo>
                  <a:lnTo>
                    <a:pt x="57055" y="3384"/>
                  </a:lnTo>
                  <a:lnTo>
                    <a:pt x="49400" y="7852"/>
                  </a:lnTo>
                  <a:lnTo>
                    <a:pt x="37951" y="11637"/>
                  </a:lnTo>
                  <a:lnTo>
                    <a:pt x="18894" y="27196"/>
                  </a:lnTo>
                  <a:lnTo>
                    <a:pt x="14660" y="34521"/>
                  </a:lnTo>
                  <a:lnTo>
                    <a:pt x="11508" y="42011"/>
                  </a:lnTo>
                  <a:lnTo>
                    <a:pt x="3864" y="53367"/>
                  </a:lnTo>
                  <a:lnTo>
                    <a:pt x="1034" y="64775"/>
                  </a:lnTo>
                  <a:lnTo>
                    <a:pt x="0" y="83817"/>
                  </a:lnTo>
                  <a:lnTo>
                    <a:pt x="3299" y="91437"/>
                  </a:lnTo>
                  <a:lnTo>
                    <a:pt x="7729" y="99056"/>
                  </a:lnTo>
                  <a:lnTo>
                    <a:pt x="11493" y="110486"/>
                  </a:lnTo>
                  <a:lnTo>
                    <a:pt x="18817" y="121916"/>
                  </a:lnTo>
                  <a:lnTo>
                    <a:pt x="22822" y="133346"/>
                  </a:lnTo>
                  <a:lnTo>
                    <a:pt x="28259" y="140966"/>
                  </a:lnTo>
                  <a:lnTo>
                    <a:pt x="34909" y="145199"/>
                  </a:lnTo>
                  <a:lnTo>
                    <a:pt x="42098" y="148351"/>
                  </a:lnTo>
                  <a:lnTo>
                    <a:pt x="53285" y="155995"/>
                  </a:lnTo>
                  <a:lnTo>
                    <a:pt x="66179" y="159486"/>
                  </a:lnTo>
                  <a:lnTo>
                    <a:pt x="106564" y="160012"/>
                  </a:lnTo>
                  <a:lnTo>
                    <a:pt x="109091" y="158743"/>
                  </a:lnTo>
                  <a:lnTo>
                    <a:pt x="110775" y="156628"/>
                  </a:lnTo>
                  <a:lnTo>
                    <a:pt x="111898" y="153947"/>
                  </a:lnTo>
                  <a:lnTo>
                    <a:pt x="113916" y="152160"/>
                  </a:lnTo>
                  <a:lnTo>
                    <a:pt x="126281" y="145905"/>
                  </a:lnTo>
                  <a:lnTo>
                    <a:pt x="134885" y="138885"/>
                  </a:lnTo>
                  <a:lnTo>
                    <a:pt x="136062" y="134538"/>
                  </a:lnTo>
                  <a:lnTo>
                    <a:pt x="136375" y="131600"/>
                  </a:lnTo>
                  <a:lnTo>
                    <a:pt x="140111" y="124951"/>
                  </a:lnTo>
                  <a:lnTo>
                    <a:pt x="146789" y="116401"/>
                  </a:lnTo>
                  <a:lnTo>
                    <a:pt x="147946" y="108852"/>
                  </a:lnTo>
                  <a:lnTo>
                    <a:pt x="149378" y="106856"/>
                  </a:lnTo>
                  <a:lnTo>
                    <a:pt x="151603" y="105526"/>
                  </a:lnTo>
                  <a:lnTo>
                    <a:pt x="154356" y="104640"/>
                  </a:lnTo>
                  <a:lnTo>
                    <a:pt x="156192" y="102778"/>
                  </a:lnTo>
                  <a:lnTo>
                    <a:pt x="159380" y="93180"/>
                  </a:lnTo>
                  <a:lnTo>
                    <a:pt x="159821" y="81748"/>
                  </a:lnTo>
                  <a:lnTo>
                    <a:pt x="148903" y="69092"/>
                  </a:lnTo>
                  <a:lnTo>
                    <a:pt x="148433" y="57146"/>
                  </a:lnTo>
                  <a:lnTo>
                    <a:pt x="148433" y="63214"/>
                  </a:lnTo>
                  <a:lnTo>
                    <a:pt x="149703" y="65001"/>
                  </a:lnTo>
                  <a:lnTo>
                    <a:pt x="151820" y="66193"/>
                  </a:lnTo>
                  <a:lnTo>
                    <a:pt x="154501" y="66987"/>
                  </a:lnTo>
                  <a:lnTo>
                    <a:pt x="156288" y="68787"/>
                  </a:lnTo>
                  <a:lnTo>
                    <a:pt x="162543" y="80800"/>
                  </a:lnTo>
                  <a:lnTo>
                    <a:pt x="165460" y="84345"/>
                  </a:lnTo>
                  <a:lnTo>
                    <a:pt x="168701" y="95058"/>
                  </a:lnTo>
                  <a:lnTo>
                    <a:pt x="172222" y="120888"/>
                  </a:lnTo>
                  <a:lnTo>
                    <a:pt x="179047" y="134311"/>
                  </a:lnTo>
                  <a:lnTo>
                    <a:pt x="182904" y="152541"/>
                  </a:lnTo>
                  <a:lnTo>
                    <a:pt x="190256" y="167820"/>
                  </a:lnTo>
                  <a:lnTo>
                    <a:pt x="194268" y="186599"/>
                  </a:lnTo>
                  <a:lnTo>
                    <a:pt x="202972" y="204967"/>
                  </a:lnTo>
                  <a:lnTo>
                    <a:pt x="205553" y="260023"/>
                  </a:lnTo>
                  <a:lnTo>
                    <a:pt x="205583" y="312272"/>
                  </a:lnTo>
                  <a:lnTo>
                    <a:pt x="202196" y="319972"/>
                  </a:lnTo>
                  <a:lnTo>
                    <a:pt x="197728" y="327628"/>
                  </a:lnTo>
                  <a:lnTo>
                    <a:pt x="194859" y="342891"/>
                  </a:lnTo>
                  <a:lnTo>
                    <a:pt x="194624" y="346702"/>
                  </a:lnTo>
                  <a:lnTo>
                    <a:pt x="193197" y="349244"/>
                  </a:lnTo>
                  <a:lnTo>
                    <a:pt x="190976" y="350938"/>
                  </a:lnTo>
                  <a:lnTo>
                    <a:pt x="185121" y="354090"/>
                  </a:lnTo>
                  <a:lnTo>
                    <a:pt x="162577" y="373258"/>
                  </a:lnTo>
                  <a:lnTo>
                    <a:pt x="150547" y="376669"/>
                  </a:lnTo>
                  <a:lnTo>
                    <a:pt x="120132" y="377182"/>
                  </a:lnTo>
                  <a:lnTo>
                    <a:pt x="118136" y="375914"/>
                  </a:lnTo>
                  <a:lnTo>
                    <a:pt x="116805" y="373798"/>
                  </a:lnTo>
                  <a:lnTo>
                    <a:pt x="115917" y="371117"/>
                  </a:lnTo>
                  <a:lnTo>
                    <a:pt x="114056" y="369330"/>
                  </a:lnTo>
                  <a:lnTo>
                    <a:pt x="108601" y="367345"/>
                  </a:lnTo>
                  <a:lnTo>
                    <a:pt x="106638" y="365545"/>
                  </a:lnTo>
                  <a:lnTo>
                    <a:pt x="104458" y="360159"/>
                  </a:lnTo>
                  <a:lnTo>
                    <a:pt x="102733" y="305905"/>
                  </a:lnTo>
                  <a:lnTo>
                    <a:pt x="102713" y="2857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0" name="SMARTInkShape-Group37"/>
          <p:cNvGrpSpPr/>
          <p:nvPr/>
        </p:nvGrpSpPr>
        <p:grpSpPr>
          <a:xfrm>
            <a:off x="2125980" y="4949190"/>
            <a:ext cx="800100" cy="377191"/>
            <a:chOff x="2125980" y="4949190"/>
            <a:chExt cx="800100" cy="377191"/>
          </a:xfrm>
        </p:grpSpPr>
        <p:sp>
          <p:nvSpPr>
            <p:cNvPr id="988" name="SMARTInkShape-129"/>
            <p:cNvSpPr/>
            <p:nvPr/>
          </p:nvSpPr>
          <p:spPr>
            <a:xfrm>
              <a:off x="2125980" y="4949190"/>
              <a:ext cx="754377" cy="377191"/>
            </a:xfrm>
            <a:custGeom>
              <a:avLst/>
              <a:gdLst/>
              <a:ahLst/>
              <a:cxnLst/>
              <a:rect l="0" t="0" r="0" b="0"/>
              <a:pathLst>
                <a:path w="754377" h="377191">
                  <a:moveTo>
                    <a:pt x="742950" y="0"/>
                  </a:moveTo>
                  <a:lnTo>
                    <a:pt x="753909" y="10960"/>
                  </a:lnTo>
                  <a:lnTo>
                    <a:pt x="754376" y="32558"/>
                  </a:lnTo>
                  <a:lnTo>
                    <a:pt x="744538" y="43979"/>
                  </a:lnTo>
                  <a:lnTo>
                    <a:pt x="741994" y="54501"/>
                  </a:lnTo>
                  <a:lnTo>
                    <a:pt x="722688" y="80736"/>
                  </a:lnTo>
                  <a:lnTo>
                    <a:pt x="721822" y="84304"/>
                  </a:lnTo>
                  <a:lnTo>
                    <a:pt x="719975" y="86683"/>
                  </a:lnTo>
                  <a:lnTo>
                    <a:pt x="704333" y="96881"/>
                  </a:lnTo>
                  <a:lnTo>
                    <a:pt x="700387" y="103595"/>
                  </a:lnTo>
                  <a:lnTo>
                    <a:pt x="699335" y="107163"/>
                  </a:lnTo>
                  <a:lnTo>
                    <a:pt x="697363" y="109542"/>
                  </a:lnTo>
                  <a:lnTo>
                    <a:pt x="666655" y="133673"/>
                  </a:lnTo>
                  <a:lnTo>
                    <a:pt x="656561" y="144875"/>
                  </a:lnTo>
                  <a:lnTo>
                    <a:pt x="649121" y="160039"/>
                  </a:lnTo>
                  <a:lnTo>
                    <a:pt x="635798" y="175263"/>
                  </a:lnTo>
                  <a:lnTo>
                    <a:pt x="618632" y="186691"/>
                  </a:lnTo>
                  <a:lnTo>
                    <a:pt x="591008" y="199709"/>
                  </a:lnTo>
                  <a:lnTo>
                    <a:pt x="542087" y="234977"/>
                  </a:lnTo>
                  <a:lnTo>
                    <a:pt x="492214" y="254053"/>
                  </a:lnTo>
                  <a:lnTo>
                    <a:pt x="470325" y="267212"/>
                  </a:lnTo>
                  <a:lnTo>
                    <a:pt x="446495" y="276771"/>
                  </a:lnTo>
                  <a:lnTo>
                    <a:pt x="442443" y="279764"/>
                  </a:lnTo>
                  <a:lnTo>
                    <a:pt x="431168" y="283089"/>
                  </a:lnTo>
                  <a:lnTo>
                    <a:pt x="418960" y="285838"/>
                  </a:lnTo>
                  <a:lnTo>
                    <a:pt x="403678" y="293254"/>
                  </a:lnTo>
                  <a:lnTo>
                    <a:pt x="384897" y="297287"/>
                  </a:lnTo>
                  <a:lnTo>
                    <a:pt x="369455" y="304690"/>
                  </a:lnTo>
                  <a:lnTo>
                    <a:pt x="350627" y="308719"/>
                  </a:lnTo>
                  <a:lnTo>
                    <a:pt x="332244" y="317427"/>
                  </a:lnTo>
                  <a:lnTo>
                    <a:pt x="276356" y="337021"/>
                  </a:lnTo>
                  <a:lnTo>
                    <a:pt x="220463" y="352588"/>
                  </a:lnTo>
                  <a:lnTo>
                    <a:pt x="165012" y="354299"/>
                  </a:lnTo>
                  <a:lnTo>
                    <a:pt x="112092" y="354329"/>
                  </a:lnTo>
                  <a:lnTo>
                    <a:pt x="99535" y="354330"/>
                  </a:lnTo>
                  <a:lnTo>
                    <a:pt x="91651" y="357716"/>
                  </a:lnTo>
                  <a:lnTo>
                    <a:pt x="87771" y="360398"/>
                  </a:lnTo>
                  <a:lnTo>
                    <a:pt x="61009" y="365289"/>
                  </a:lnTo>
                  <a:lnTo>
                    <a:pt x="12096" y="365759"/>
                  </a:lnTo>
                  <a:lnTo>
                    <a:pt x="0" y="3771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9" name="SMARTInkShape-130"/>
            <p:cNvSpPr/>
            <p:nvPr/>
          </p:nvSpPr>
          <p:spPr>
            <a:xfrm>
              <a:off x="2697480" y="4949190"/>
              <a:ext cx="228600" cy="240031"/>
            </a:xfrm>
            <a:custGeom>
              <a:avLst/>
              <a:gdLst/>
              <a:ahLst/>
              <a:cxnLst/>
              <a:rect l="0" t="0" r="0" b="0"/>
              <a:pathLst>
                <a:path w="228600" h="240031">
                  <a:moveTo>
                    <a:pt x="160020" y="22860"/>
                  </a:moveTo>
                  <a:lnTo>
                    <a:pt x="153952" y="28928"/>
                  </a:lnTo>
                  <a:lnTo>
                    <a:pt x="147587" y="31907"/>
                  </a:lnTo>
                  <a:lnTo>
                    <a:pt x="144111" y="32700"/>
                  </a:lnTo>
                  <a:lnTo>
                    <a:pt x="125642" y="43127"/>
                  </a:lnTo>
                  <a:lnTo>
                    <a:pt x="95247" y="46890"/>
                  </a:lnTo>
                  <a:lnTo>
                    <a:pt x="80009" y="54747"/>
                  </a:lnTo>
                  <a:lnTo>
                    <a:pt x="49530" y="58326"/>
                  </a:lnTo>
                  <a:lnTo>
                    <a:pt x="34290" y="66178"/>
                  </a:lnTo>
                  <a:lnTo>
                    <a:pt x="0" y="68580"/>
                  </a:lnTo>
                  <a:lnTo>
                    <a:pt x="27199" y="68580"/>
                  </a:lnTo>
                  <a:lnTo>
                    <a:pt x="34525" y="65193"/>
                  </a:lnTo>
                  <a:lnTo>
                    <a:pt x="42015" y="60724"/>
                  </a:lnTo>
                  <a:lnTo>
                    <a:pt x="57171" y="57856"/>
                  </a:lnTo>
                  <a:lnTo>
                    <a:pt x="60974" y="57621"/>
                  </a:lnTo>
                  <a:lnTo>
                    <a:pt x="68586" y="53973"/>
                  </a:lnTo>
                  <a:lnTo>
                    <a:pt x="76203" y="49388"/>
                  </a:lnTo>
                  <a:lnTo>
                    <a:pt x="87631" y="45537"/>
                  </a:lnTo>
                  <a:lnTo>
                    <a:pt x="99060" y="38187"/>
                  </a:lnTo>
                  <a:lnTo>
                    <a:pt x="106680" y="36022"/>
                  </a:lnTo>
                  <a:lnTo>
                    <a:pt x="109220" y="34174"/>
                  </a:lnTo>
                  <a:lnTo>
                    <a:pt x="110913" y="31673"/>
                  </a:lnTo>
                  <a:lnTo>
                    <a:pt x="112042" y="28735"/>
                  </a:lnTo>
                  <a:lnTo>
                    <a:pt x="114065" y="26777"/>
                  </a:lnTo>
                  <a:lnTo>
                    <a:pt x="119699" y="24601"/>
                  </a:lnTo>
                  <a:lnTo>
                    <a:pt x="133664" y="21934"/>
                  </a:lnTo>
                  <a:lnTo>
                    <a:pt x="144873" y="15107"/>
                  </a:lnTo>
                  <a:lnTo>
                    <a:pt x="152441" y="13064"/>
                  </a:lnTo>
                  <a:lnTo>
                    <a:pt x="154968" y="11249"/>
                  </a:lnTo>
                  <a:lnTo>
                    <a:pt x="156652" y="8769"/>
                  </a:lnTo>
                  <a:lnTo>
                    <a:pt x="157774" y="5846"/>
                  </a:lnTo>
                  <a:lnTo>
                    <a:pt x="159793" y="3898"/>
                  </a:lnTo>
                  <a:lnTo>
                    <a:pt x="165423" y="1732"/>
                  </a:lnTo>
                  <a:lnTo>
                    <a:pt x="220487" y="0"/>
                  </a:lnTo>
                  <a:lnTo>
                    <a:pt x="228596" y="0"/>
                  </a:lnTo>
                  <a:lnTo>
                    <a:pt x="228599" y="6068"/>
                  </a:lnTo>
                  <a:lnTo>
                    <a:pt x="227329" y="7855"/>
                  </a:lnTo>
                  <a:lnTo>
                    <a:pt x="225213" y="9047"/>
                  </a:lnTo>
                  <a:lnTo>
                    <a:pt x="218759" y="10960"/>
                  </a:lnTo>
                  <a:lnTo>
                    <a:pt x="217876" y="14608"/>
                  </a:lnTo>
                  <a:lnTo>
                    <a:pt x="217310" y="27298"/>
                  </a:lnTo>
                  <a:lnTo>
                    <a:pt x="213845" y="34569"/>
                  </a:lnTo>
                  <a:lnTo>
                    <a:pt x="209342" y="42034"/>
                  </a:lnTo>
                  <a:lnTo>
                    <a:pt x="206451" y="57175"/>
                  </a:lnTo>
                  <a:lnTo>
                    <a:pt x="205744" y="112748"/>
                  </a:lnTo>
                  <a:lnTo>
                    <a:pt x="205740" y="169005"/>
                  </a:lnTo>
                  <a:lnTo>
                    <a:pt x="205740" y="225918"/>
                  </a:lnTo>
                  <a:lnTo>
                    <a:pt x="205740" y="2400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8" name="SMARTInkShape-Group38"/>
          <p:cNvGrpSpPr/>
          <p:nvPr/>
        </p:nvGrpSpPr>
        <p:grpSpPr>
          <a:xfrm>
            <a:off x="937260" y="4960620"/>
            <a:ext cx="1131571" cy="651511"/>
            <a:chOff x="937260" y="4960620"/>
            <a:chExt cx="1131571" cy="651511"/>
          </a:xfrm>
        </p:grpSpPr>
        <p:sp>
          <p:nvSpPr>
            <p:cNvPr id="991" name="SMARTInkShape-131"/>
            <p:cNvSpPr/>
            <p:nvPr/>
          </p:nvSpPr>
          <p:spPr>
            <a:xfrm>
              <a:off x="1897384" y="5326383"/>
              <a:ext cx="171447" cy="285748"/>
            </a:xfrm>
            <a:custGeom>
              <a:avLst/>
              <a:gdLst/>
              <a:ahLst/>
              <a:cxnLst/>
              <a:rect l="0" t="0" r="0" b="0"/>
              <a:pathLst>
                <a:path w="171447" h="285748">
                  <a:moveTo>
                    <a:pt x="137156" y="34287"/>
                  </a:moveTo>
                  <a:lnTo>
                    <a:pt x="127315" y="24445"/>
                  </a:lnTo>
                  <a:lnTo>
                    <a:pt x="125767" y="11939"/>
                  </a:lnTo>
                  <a:lnTo>
                    <a:pt x="125727" y="481"/>
                  </a:lnTo>
                  <a:lnTo>
                    <a:pt x="98527" y="0"/>
                  </a:lnTo>
                  <a:lnTo>
                    <a:pt x="91201" y="3385"/>
                  </a:lnTo>
                  <a:lnTo>
                    <a:pt x="34493" y="45743"/>
                  </a:lnTo>
                  <a:lnTo>
                    <a:pt x="19087" y="60962"/>
                  </a:lnTo>
                  <a:lnTo>
                    <a:pt x="14831" y="71966"/>
                  </a:lnTo>
                  <a:lnTo>
                    <a:pt x="11669" y="84053"/>
                  </a:lnTo>
                  <a:lnTo>
                    <a:pt x="2678" y="102161"/>
                  </a:lnTo>
                  <a:lnTo>
                    <a:pt x="27" y="155885"/>
                  </a:lnTo>
                  <a:lnTo>
                    <a:pt x="0" y="169147"/>
                  </a:lnTo>
                  <a:lnTo>
                    <a:pt x="9838" y="181086"/>
                  </a:lnTo>
                  <a:lnTo>
                    <a:pt x="14107" y="182082"/>
                  </a:lnTo>
                  <a:lnTo>
                    <a:pt x="21128" y="182719"/>
                  </a:lnTo>
                  <a:lnTo>
                    <a:pt x="31640" y="174991"/>
                  </a:lnTo>
                  <a:lnTo>
                    <a:pt x="42251" y="171227"/>
                  </a:lnTo>
                  <a:lnTo>
                    <a:pt x="61002" y="155676"/>
                  </a:lnTo>
                  <a:lnTo>
                    <a:pt x="86359" y="119135"/>
                  </a:lnTo>
                  <a:lnTo>
                    <a:pt x="93820" y="103070"/>
                  </a:lnTo>
                  <a:lnTo>
                    <a:pt x="109530" y="83844"/>
                  </a:lnTo>
                  <a:lnTo>
                    <a:pt x="113668" y="70838"/>
                  </a:lnTo>
                  <a:lnTo>
                    <a:pt x="114110" y="63180"/>
                  </a:lnTo>
                  <a:lnTo>
                    <a:pt x="115442" y="61168"/>
                  </a:lnTo>
                  <a:lnTo>
                    <a:pt x="117600" y="59829"/>
                  </a:lnTo>
                  <a:lnTo>
                    <a:pt x="124121" y="57678"/>
                  </a:lnTo>
                  <a:lnTo>
                    <a:pt x="125013" y="53996"/>
                  </a:lnTo>
                  <a:lnTo>
                    <a:pt x="125725" y="45730"/>
                  </a:lnTo>
                  <a:lnTo>
                    <a:pt x="125726" y="62745"/>
                  </a:lnTo>
                  <a:lnTo>
                    <a:pt x="136450" y="105617"/>
                  </a:lnTo>
                  <a:lnTo>
                    <a:pt x="138398" y="153564"/>
                  </a:lnTo>
                  <a:lnTo>
                    <a:pt x="151265" y="205806"/>
                  </a:lnTo>
                  <a:lnTo>
                    <a:pt x="168835" y="260208"/>
                  </a:lnTo>
                  <a:lnTo>
                    <a:pt x="171446" y="28574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2" name="SMARTInkShape-132"/>
            <p:cNvSpPr/>
            <p:nvPr/>
          </p:nvSpPr>
          <p:spPr>
            <a:xfrm>
              <a:off x="1634531" y="5154930"/>
              <a:ext cx="205700" cy="297023"/>
            </a:xfrm>
            <a:custGeom>
              <a:avLst/>
              <a:gdLst/>
              <a:ahLst/>
              <a:cxnLst/>
              <a:rect l="0" t="0" r="0" b="0"/>
              <a:pathLst>
                <a:path w="205700" h="297023">
                  <a:moveTo>
                    <a:pt x="68539" y="0"/>
                  </a:moveTo>
                  <a:lnTo>
                    <a:pt x="68539" y="49547"/>
                  </a:lnTo>
                  <a:lnTo>
                    <a:pt x="65152" y="57158"/>
                  </a:lnTo>
                  <a:lnTo>
                    <a:pt x="62471" y="60965"/>
                  </a:lnTo>
                  <a:lnTo>
                    <a:pt x="61954" y="64773"/>
                  </a:lnTo>
                  <a:lnTo>
                    <a:pt x="64766" y="72392"/>
                  </a:lnTo>
                  <a:lnTo>
                    <a:pt x="64753" y="76201"/>
                  </a:lnTo>
                  <a:lnTo>
                    <a:pt x="58366" y="95250"/>
                  </a:lnTo>
                  <a:lnTo>
                    <a:pt x="53888" y="126733"/>
                  </a:lnTo>
                  <a:lnTo>
                    <a:pt x="47300" y="150340"/>
                  </a:lnTo>
                  <a:lnTo>
                    <a:pt x="44729" y="175088"/>
                  </a:lnTo>
                  <a:lnTo>
                    <a:pt x="31587" y="205507"/>
                  </a:lnTo>
                  <a:lnTo>
                    <a:pt x="26716" y="213256"/>
                  </a:lnTo>
                  <a:lnTo>
                    <a:pt x="22704" y="224759"/>
                  </a:lnTo>
                  <a:lnTo>
                    <a:pt x="11434" y="239972"/>
                  </a:lnTo>
                  <a:lnTo>
                    <a:pt x="1552" y="240025"/>
                  </a:lnTo>
                  <a:lnTo>
                    <a:pt x="1021" y="238756"/>
                  </a:lnTo>
                  <a:lnTo>
                    <a:pt x="0" y="219230"/>
                  </a:lnTo>
                  <a:lnTo>
                    <a:pt x="20201" y="166352"/>
                  </a:lnTo>
                  <a:lnTo>
                    <a:pt x="52060" y="110666"/>
                  </a:lnTo>
                  <a:lnTo>
                    <a:pt x="56883" y="96432"/>
                  </a:lnTo>
                  <a:lnTo>
                    <a:pt x="88075" y="57170"/>
                  </a:lnTo>
                  <a:lnTo>
                    <a:pt x="89183" y="53354"/>
                  </a:lnTo>
                  <a:lnTo>
                    <a:pt x="91191" y="50809"/>
                  </a:lnTo>
                  <a:lnTo>
                    <a:pt x="98816" y="45958"/>
                  </a:lnTo>
                  <a:lnTo>
                    <a:pt x="101046" y="40322"/>
                  </a:lnTo>
                  <a:lnTo>
                    <a:pt x="102910" y="38312"/>
                  </a:lnTo>
                  <a:lnTo>
                    <a:pt x="114106" y="34336"/>
                  </a:lnTo>
                  <a:lnTo>
                    <a:pt x="120281" y="34304"/>
                  </a:lnTo>
                  <a:lnTo>
                    <a:pt x="122084" y="35569"/>
                  </a:lnTo>
                  <a:lnTo>
                    <a:pt x="123286" y="37683"/>
                  </a:lnTo>
                  <a:lnTo>
                    <a:pt x="125214" y="50200"/>
                  </a:lnTo>
                  <a:lnTo>
                    <a:pt x="125677" y="83837"/>
                  </a:lnTo>
                  <a:lnTo>
                    <a:pt x="114729" y="135139"/>
                  </a:lnTo>
                  <a:lnTo>
                    <a:pt x="103312" y="192135"/>
                  </a:lnTo>
                  <a:lnTo>
                    <a:pt x="102972" y="207777"/>
                  </a:lnTo>
                  <a:lnTo>
                    <a:pt x="99506" y="216382"/>
                  </a:lnTo>
                  <a:lnTo>
                    <a:pt x="95002" y="224440"/>
                  </a:lnTo>
                  <a:lnTo>
                    <a:pt x="92111" y="239960"/>
                  </a:lnTo>
                  <a:lnTo>
                    <a:pt x="91399" y="262885"/>
                  </a:lnTo>
                  <a:lnTo>
                    <a:pt x="91399" y="246981"/>
                  </a:lnTo>
                  <a:lnTo>
                    <a:pt x="94786" y="239733"/>
                  </a:lnTo>
                  <a:lnTo>
                    <a:pt x="97467" y="236022"/>
                  </a:lnTo>
                  <a:lnTo>
                    <a:pt x="122232" y="179145"/>
                  </a:lnTo>
                  <a:lnTo>
                    <a:pt x="163793" y="122435"/>
                  </a:lnTo>
                  <a:lnTo>
                    <a:pt x="168024" y="114529"/>
                  </a:lnTo>
                  <a:lnTo>
                    <a:pt x="171175" y="106782"/>
                  </a:lnTo>
                  <a:lnTo>
                    <a:pt x="178818" y="95281"/>
                  </a:lnTo>
                  <a:lnTo>
                    <a:pt x="181052" y="87643"/>
                  </a:lnTo>
                  <a:lnTo>
                    <a:pt x="182918" y="85099"/>
                  </a:lnTo>
                  <a:lnTo>
                    <a:pt x="185432" y="83403"/>
                  </a:lnTo>
                  <a:lnTo>
                    <a:pt x="192523" y="80680"/>
                  </a:lnTo>
                  <a:lnTo>
                    <a:pt x="205686" y="68593"/>
                  </a:lnTo>
                  <a:lnTo>
                    <a:pt x="205699" y="124225"/>
                  </a:lnTo>
                  <a:lnTo>
                    <a:pt x="202312" y="134797"/>
                  </a:lnTo>
                  <a:lnTo>
                    <a:pt x="197844" y="145000"/>
                  </a:lnTo>
                  <a:lnTo>
                    <a:pt x="186507" y="198014"/>
                  </a:lnTo>
                  <a:lnTo>
                    <a:pt x="182934" y="246489"/>
                  </a:lnTo>
                  <a:lnTo>
                    <a:pt x="182839" y="296650"/>
                  </a:lnTo>
                  <a:lnTo>
                    <a:pt x="188907" y="297022"/>
                  </a:lnTo>
                  <a:lnTo>
                    <a:pt x="190694" y="295806"/>
                  </a:lnTo>
                  <a:lnTo>
                    <a:pt x="191886" y="293723"/>
                  </a:lnTo>
                  <a:lnTo>
                    <a:pt x="192680" y="291065"/>
                  </a:lnTo>
                  <a:lnTo>
                    <a:pt x="203106" y="274017"/>
                  </a:lnTo>
                  <a:lnTo>
                    <a:pt x="205699" y="2628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3" name="SMARTInkShape-133"/>
            <p:cNvSpPr/>
            <p:nvPr/>
          </p:nvSpPr>
          <p:spPr>
            <a:xfrm>
              <a:off x="1497847" y="5154930"/>
              <a:ext cx="113784" cy="239873"/>
            </a:xfrm>
            <a:custGeom>
              <a:avLst/>
              <a:gdLst/>
              <a:ahLst/>
              <a:cxnLst/>
              <a:rect l="0" t="0" r="0" b="0"/>
              <a:pathLst>
                <a:path w="113784" h="239873">
                  <a:moveTo>
                    <a:pt x="113783" y="22860"/>
                  </a:moveTo>
                  <a:lnTo>
                    <a:pt x="92651" y="22860"/>
                  </a:lnTo>
                  <a:lnTo>
                    <a:pt x="82139" y="30715"/>
                  </a:lnTo>
                  <a:lnTo>
                    <a:pt x="75166" y="32701"/>
                  </a:lnTo>
                  <a:lnTo>
                    <a:pt x="72798" y="34501"/>
                  </a:lnTo>
                  <a:lnTo>
                    <a:pt x="27395" y="88909"/>
                  </a:lnTo>
                  <a:lnTo>
                    <a:pt x="19954" y="111919"/>
                  </a:lnTo>
                  <a:lnTo>
                    <a:pt x="14931" y="120862"/>
                  </a:lnTo>
                  <a:lnTo>
                    <a:pt x="259" y="170726"/>
                  </a:lnTo>
                  <a:lnTo>
                    <a:pt x="0" y="174776"/>
                  </a:lnTo>
                  <a:lnTo>
                    <a:pt x="3099" y="182666"/>
                  </a:lnTo>
                  <a:lnTo>
                    <a:pt x="7440" y="190405"/>
                  </a:lnTo>
                  <a:lnTo>
                    <a:pt x="10227" y="205721"/>
                  </a:lnTo>
                  <a:lnTo>
                    <a:pt x="10456" y="209537"/>
                  </a:lnTo>
                  <a:lnTo>
                    <a:pt x="14096" y="217164"/>
                  </a:lnTo>
                  <a:lnTo>
                    <a:pt x="16845" y="220976"/>
                  </a:lnTo>
                  <a:lnTo>
                    <a:pt x="23286" y="225212"/>
                  </a:lnTo>
                  <a:lnTo>
                    <a:pt x="26782" y="226341"/>
                  </a:lnTo>
                  <a:lnTo>
                    <a:pt x="29112" y="228364"/>
                  </a:lnTo>
                  <a:lnTo>
                    <a:pt x="31701" y="233998"/>
                  </a:lnTo>
                  <a:lnTo>
                    <a:pt x="33662" y="236009"/>
                  </a:lnTo>
                  <a:lnTo>
                    <a:pt x="39227" y="238242"/>
                  </a:lnTo>
                  <a:lnTo>
                    <a:pt x="60587" y="239872"/>
                  </a:lnTo>
                  <a:lnTo>
                    <a:pt x="63079" y="238656"/>
                  </a:lnTo>
                  <a:lnTo>
                    <a:pt x="64740" y="236573"/>
                  </a:lnTo>
                  <a:lnTo>
                    <a:pt x="65848" y="233915"/>
                  </a:lnTo>
                  <a:lnTo>
                    <a:pt x="67856" y="232144"/>
                  </a:lnTo>
                  <a:lnTo>
                    <a:pt x="80205" y="225914"/>
                  </a:lnTo>
                  <a:lnTo>
                    <a:pt x="83778" y="222999"/>
                  </a:lnTo>
                  <a:lnTo>
                    <a:pt x="87747" y="216374"/>
                  </a:lnTo>
                  <a:lnTo>
                    <a:pt x="107895" y="162029"/>
                  </a:lnTo>
                  <a:lnTo>
                    <a:pt x="112038" y="146505"/>
                  </a:lnTo>
                  <a:lnTo>
                    <a:pt x="113738" y="99576"/>
                  </a:lnTo>
                  <a:lnTo>
                    <a:pt x="101396" y="49853"/>
                  </a:lnTo>
                  <a:lnTo>
                    <a:pt x="93368" y="34354"/>
                  </a:lnTo>
                  <a:lnTo>
                    <a:pt x="9092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4" name="SMARTInkShape-134"/>
            <p:cNvSpPr/>
            <p:nvPr/>
          </p:nvSpPr>
          <p:spPr>
            <a:xfrm>
              <a:off x="1337310" y="5132070"/>
              <a:ext cx="148591" cy="205736"/>
            </a:xfrm>
            <a:custGeom>
              <a:avLst/>
              <a:gdLst/>
              <a:ahLst/>
              <a:cxnLst/>
              <a:rect l="0" t="0" r="0" b="0"/>
              <a:pathLst>
                <a:path w="148591" h="205736">
                  <a:moveTo>
                    <a:pt x="57150" y="0"/>
                  </a:moveTo>
                  <a:lnTo>
                    <a:pt x="57150" y="54933"/>
                  </a:lnTo>
                  <a:lnTo>
                    <a:pt x="57150" y="82274"/>
                  </a:lnTo>
                  <a:lnTo>
                    <a:pt x="53763" y="90753"/>
                  </a:lnTo>
                  <a:lnTo>
                    <a:pt x="51082" y="94792"/>
                  </a:lnTo>
                  <a:lnTo>
                    <a:pt x="43040" y="123287"/>
                  </a:lnTo>
                  <a:lnTo>
                    <a:pt x="40123" y="127910"/>
                  </a:lnTo>
                  <a:lnTo>
                    <a:pt x="31671" y="157422"/>
                  </a:lnTo>
                  <a:lnTo>
                    <a:pt x="26776" y="166486"/>
                  </a:lnTo>
                  <a:lnTo>
                    <a:pt x="24601" y="174747"/>
                  </a:lnTo>
                  <a:lnTo>
                    <a:pt x="22750" y="177458"/>
                  </a:lnTo>
                  <a:lnTo>
                    <a:pt x="20247" y="179265"/>
                  </a:lnTo>
                  <a:lnTo>
                    <a:pt x="17308" y="180470"/>
                  </a:lnTo>
                  <a:lnTo>
                    <a:pt x="15349" y="182544"/>
                  </a:lnTo>
                  <a:lnTo>
                    <a:pt x="13172" y="188234"/>
                  </a:lnTo>
                  <a:lnTo>
                    <a:pt x="11946" y="198577"/>
                  </a:lnTo>
                  <a:lnTo>
                    <a:pt x="10504" y="200965"/>
                  </a:lnTo>
                  <a:lnTo>
                    <a:pt x="8273" y="202556"/>
                  </a:lnTo>
                  <a:lnTo>
                    <a:pt x="13" y="205735"/>
                  </a:lnTo>
                  <a:lnTo>
                    <a:pt x="0" y="161415"/>
                  </a:lnTo>
                  <a:lnTo>
                    <a:pt x="3387" y="150904"/>
                  </a:lnTo>
                  <a:lnTo>
                    <a:pt x="7855" y="141998"/>
                  </a:lnTo>
                  <a:lnTo>
                    <a:pt x="10724" y="122546"/>
                  </a:lnTo>
                  <a:lnTo>
                    <a:pt x="12386" y="110345"/>
                  </a:lnTo>
                  <a:lnTo>
                    <a:pt x="25522" y="80225"/>
                  </a:lnTo>
                  <a:lnTo>
                    <a:pt x="30393" y="72486"/>
                  </a:lnTo>
                  <a:lnTo>
                    <a:pt x="34405" y="60988"/>
                  </a:lnTo>
                  <a:lnTo>
                    <a:pt x="72874" y="18580"/>
                  </a:lnTo>
                  <a:lnTo>
                    <a:pt x="80225" y="14608"/>
                  </a:lnTo>
                  <a:lnTo>
                    <a:pt x="99088" y="11849"/>
                  </a:lnTo>
                  <a:lnTo>
                    <a:pt x="148590" y="114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5" name="SMARTInkShape-135"/>
            <p:cNvSpPr/>
            <p:nvPr/>
          </p:nvSpPr>
          <p:spPr>
            <a:xfrm>
              <a:off x="1177290" y="5109210"/>
              <a:ext cx="160021" cy="22861"/>
            </a:xfrm>
            <a:custGeom>
              <a:avLst/>
              <a:gdLst/>
              <a:ahLst/>
              <a:cxnLst/>
              <a:rect l="0" t="0" r="0" b="0"/>
              <a:pathLst>
                <a:path w="160021" h="22861">
                  <a:moveTo>
                    <a:pt x="0" y="0"/>
                  </a:moveTo>
                  <a:lnTo>
                    <a:pt x="15909" y="0"/>
                  </a:lnTo>
                  <a:lnTo>
                    <a:pt x="23157" y="3386"/>
                  </a:lnTo>
                  <a:lnTo>
                    <a:pt x="32091" y="9841"/>
                  </a:lnTo>
                  <a:lnTo>
                    <a:pt x="42981" y="11116"/>
                  </a:lnTo>
                  <a:lnTo>
                    <a:pt x="61101" y="11388"/>
                  </a:lnTo>
                  <a:lnTo>
                    <a:pt x="68643" y="14798"/>
                  </a:lnTo>
                  <a:lnTo>
                    <a:pt x="72432" y="17485"/>
                  </a:lnTo>
                  <a:lnTo>
                    <a:pt x="89900" y="21268"/>
                  </a:lnTo>
                  <a:lnTo>
                    <a:pt x="144753" y="22852"/>
                  </a:lnTo>
                  <a:lnTo>
                    <a:pt x="160020" y="228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6" name="SMARTInkShape-136"/>
            <p:cNvSpPr/>
            <p:nvPr/>
          </p:nvSpPr>
          <p:spPr>
            <a:xfrm>
              <a:off x="937260" y="5029243"/>
              <a:ext cx="217171" cy="262844"/>
            </a:xfrm>
            <a:custGeom>
              <a:avLst/>
              <a:gdLst/>
              <a:ahLst/>
              <a:cxnLst/>
              <a:rect l="0" t="0" r="0" b="0"/>
              <a:pathLst>
                <a:path w="217171" h="262844">
                  <a:moveTo>
                    <a:pt x="217170" y="91397"/>
                  </a:moveTo>
                  <a:lnTo>
                    <a:pt x="217170" y="81556"/>
                  </a:lnTo>
                  <a:lnTo>
                    <a:pt x="215900" y="81026"/>
                  </a:lnTo>
                  <a:lnTo>
                    <a:pt x="210585" y="80281"/>
                  </a:lnTo>
                  <a:lnTo>
                    <a:pt x="216839" y="79979"/>
                  </a:lnTo>
                  <a:lnTo>
                    <a:pt x="206202" y="69008"/>
                  </a:lnTo>
                  <a:lnTo>
                    <a:pt x="205781" y="58737"/>
                  </a:lnTo>
                  <a:lnTo>
                    <a:pt x="197893" y="48304"/>
                  </a:lnTo>
                  <a:lnTo>
                    <a:pt x="195902" y="41341"/>
                  </a:lnTo>
                  <a:lnTo>
                    <a:pt x="194102" y="38977"/>
                  </a:lnTo>
                  <a:lnTo>
                    <a:pt x="171215" y="25477"/>
                  </a:lnTo>
                  <a:lnTo>
                    <a:pt x="167483" y="24590"/>
                  </a:lnTo>
                  <a:lnTo>
                    <a:pt x="164995" y="22729"/>
                  </a:lnTo>
                  <a:lnTo>
                    <a:pt x="163337" y="20219"/>
                  </a:lnTo>
                  <a:lnTo>
                    <a:pt x="162231" y="17275"/>
                  </a:lnTo>
                  <a:lnTo>
                    <a:pt x="158954" y="15312"/>
                  </a:lnTo>
                  <a:lnTo>
                    <a:pt x="130283" y="10462"/>
                  </a:lnTo>
                  <a:lnTo>
                    <a:pt x="114447" y="2409"/>
                  </a:lnTo>
                  <a:lnTo>
                    <a:pt x="87162" y="0"/>
                  </a:lnTo>
                  <a:lnTo>
                    <a:pt x="84778" y="1255"/>
                  </a:lnTo>
                  <a:lnTo>
                    <a:pt x="83189" y="3363"/>
                  </a:lnTo>
                  <a:lnTo>
                    <a:pt x="82129" y="6037"/>
                  </a:lnTo>
                  <a:lnTo>
                    <a:pt x="80153" y="7820"/>
                  </a:lnTo>
                  <a:lnTo>
                    <a:pt x="74570" y="9802"/>
                  </a:lnTo>
                  <a:lnTo>
                    <a:pt x="72573" y="11600"/>
                  </a:lnTo>
                  <a:lnTo>
                    <a:pt x="69106" y="21089"/>
                  </a:lnTo>
                  <a:lnTo>
                    <a:pt x="68594" y="43572"/>
                  </a:lnTo>
                  <a:lnTo>
                    <a:pt x="76438" y="54385"/>
                  </a:lnTo>
                  <a:lnTo>
                    <a:pt x="80222" y="65050"/>
                  </a:lnTo>
                  <a:lnTo>
                    <a:pt x="99719" y="91416"/>
                  </a:lnTo>
                  <a:lnTo>
                    <a:pt x="108315" y="112709"/>
                  </a:lnTo>
                  <a:lnTo>
                    <a:pt x="122559" y="136411"/>
                  </a:lnTo>
                  <a:lnTo>
                    <a:pt x="125591" y="144423"/>
                  </a:lnTo>
                  <a:lnTo>
                    <a:pt x="133167" y="156074"/>
                  </a:lnTo>
                  <a:lnTo>
                    <a:pt x="135977" y="167569"/>
                  </a:lnTo>
                  <a:lnTo>
                    <a:pt x="137004" y="186643"/>
                  </a:lnTo>
                  <a:lnTo>
                    <a:pt x="140477" y="194265"/>
                  </a:lnTo>
                  <a:lnTo>
                    <a:pt x="144984" y="201886"/>
                  </a:lnTo>
                  <a:lnTo>
                    <a:pt x="147878" y="217127"/>
                  </a:lnTo>
                  <a:lnTo>
                    <a:pt x="148115" y="220937"/>
                  </a:lnTo>
                  <a:lnTo>
                    <a:pt x="144992" y="228557"/>
                  </a:lnTo>
                  <a:lnTo>
                    <a:pt x="138707" y="237729"/>
                  </a:lnTo>
                  <a:lnTo>
                    <a:pt x="137296" y="249629"/>
                  </a:lnTo>
                  <a:lnTo>
                    <a:pt x="131133" y="256954"/>
                  </a:lnTo>
                  <a:lnTo>
                    <a:pt x="124744" y="260228"/>
                  </a:lnTo>
                  <a:lnTo>
                    <a:pt x="108843" y="262694"/>
                  </a:lnTo>
                  <a:lnTo>
                    <a:pt x="76157" y="262843"/>
                  </a:lnTo>
                  <a:lnTo>
                    <a:pt x="68561" y="259459"/>
                  </a:lnTo>
                  <a:lnTo>
                    <a:pt x="60952" y="254991"/>
                  </a:lnTo>
                  <a:lnTo>
                    <a:pt x="49528" y="251206"/>
                  </a:lnTo>
                  <a:lnTo>
                    <a:pt x="22860" y="231709"/>
                  </a:lnTo>
                  <a:lnTo>
                    <a:pt x="19050" y="230658"/>
                  </a:lnTo>
                  <a:lnTo>
                    <a:pt x="16510" y="228688"/>
                  </a:lnTo>
                  <a:lnTo>
                    <a:pt x="4021" y="209185"/>
                  </a:lnTo>
                  <a:lnTo>
                    <a:pt x="1191" y="197981"/>
                  </a:lnTo>
                  <a:lnTo>
                    <a:pt x="0" y="15997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7" name="SMARTInkShape-137"/>
            <p:cNvSpPr/>
            <p:nvPr/>
          </p:nvSpPr>
          <p:spPr>
            <a:xfrm>
              <a:off x="1177290" y="4960620"/>
              <a:ext cx="68581" cy="365761"/>
            </a:xfrm>
            <a:custGeom>
              <a:avLst/>
              <a:gdLst/>
              <a:ahLst/>
              <a:cxnLst/>
              <a:rect l="0" t="0" r="0" b="0"/>
              <a:pathLst>
                <a:path w="68581" h="365761">
                  <a:moveTo>
                    <a:pt x="68580" y="0"/>
                  </a:moveTo>
                  <a:lnTo>
                    <a:pt x="68580" y="55673"/>
                  </a:lnTo>
                  <a:lnTo>
                    <a:pt x="68580" y="106642"/>
                  </a:lnTo>
                  <a:lnTo>
                    <a:pt x="67310" y="141527"/>
                  </a:lnTo>
                  <a:lnTo>
                    <a:pt x="57856" y="190955"/>
                  </a:lnTo>
                  <a:lnTo>
                    <a:pt x="56194" y="201710"/>
                  </a:lnTo>
                  <a:lnTo>
                    <a:pt x="34401" y="257668"/>
                  </a:lnTo>
                  <a:lnTo>
                    <a:pt x="26844" y="271362"/>
                  </a:lnTo>
                  <a:lnTo>
                    <a:pt x="21940" y="303704"/>
                  </a:lnTo>
                  <a:lnTo>
                    <a:pt x="13882" y="319824"/>
                  </a:lnTo>
                  <a:lnTo>
                    <a:pt x="11573" y="346697"/>
                  </a:lnTo>
                  <a:lnTo>
                    <a:pt x="10256" y="349241"/>
                  </a:lnTo>
                  <a:lnTo>
                    <a:pt x="8107" y="350937"/>
                  </a:lnTo>
                  <a:lnTo>
                    <a:pt x="5405" y="352069"/>
                  </a:lnTo>
                  <a:lnTo>
                    <a:pt x="3603" y="354092"/>
                  </a:lnTo>
                  <a:lnTo>
                    <a:pt x="0" y="3657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303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4</a:t>
            </a:r>
            <a:r>
              <a:rPr lang="en-US" dirty="0" smtClean="0">
                <a:solidFill>
                  <a:srgbClr val="00B050"/>
                </a:solidFill>
              </a:rPr>
              <a:t>  Light-Dependent Reactions (Top)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LDR = energy from sunlight propels electrons into a high energy state</a:t>
            </a:r>
            <a:endParaRPr lang="en-US" b="1" dirty="0">
              <a:solidFill>
                <a:srgbClr val="00B050"/>
              </a:solidFill>
            </a:endParaRPr>
          </a:p>
          <a:p>
            <a:r>
              <a:rPr lang="en-US" sz="3200" b="1" dirty="0" smtClean="0">
                <a:solidFill>
                  <a:srgbClr val="00B050"/>
                </a:solidFill>
              </a:rPr>
              <a:t>Electrons become “frat boys”</a:t>
            </a:r>
          </a:p>
          <a:p>
            <a:r>
              <a:rPr lang="en-US" sz="3200" b="1" dirty="0" smtClean="0">
                <a:solidFill>
                  <a:srgbClr val="00B050"/>
                </a:solidFill>
              </a:rPr>
              <a:t>Includes the Electron Transport Chain</a:t>
            </a:r>
          </a:p>
          <a:p>
            <a:r>
              <a:rPr lang="en-US" sz="3200" b="1" dirty="0" smtClean="0">
                <a:solidFill>
                  <a:srgbClr val="00B050"/>
                </a:solidFill>
              </a:rPr>
              <a:t>Sunlight &amp; water used here</a:t>
            </a:r>
          </a:p>
          <a:p>
            <a:r>
              <a:rPr lang="en-US" sz="3200" b="1" dirty="0" smtClean="0">
                <a:solidFill>
                  <a:srgbClr val="00B050"/>
                </a:solidFill>
              </a:rPr>
              <a:t>Energy (ATP) made here</a:t>
            </a:r>
          </a:p>
        </p:txBody>
      </p:sp>
    </p:spTree>
    <p:extLst>
      <p:ext uri="{BB962C8B-B14F-4D97-AF65-F5344CB8AC3E}">
        <p14:creationId xmlns:p14="http://schemas.microsoft.com/office/powerpoint/2010/main" val="183051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4</a:t>
            </a:r>
            <a:r>
              <a:rPr lang="en-US" dirty="0" smtClean="0">
                <a:solidFill>
                  <a:srgbClr val="00B050"/>
                </a:solidFill>
              </a:rPr>
              <a:t>  Light-Dependent Reactions (Bottom)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5" name="Picture 2" descr="http://www.shmoop.com/images/biology/biobook_photosyn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543800" cy="5732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93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5</a:t>
            </a:r>
            <a:r>
              <a:rPr lang="en-US" dirty="0" smtClean="0">
                <a:solidFill>
                  <a:srgbClr val="00B050"/>
                </a:solidFill>
              </a:rPr>
              <a:t>  Light-Independent Reactions (Top)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LIR = Carbon dioxide used here to make sugars (carbohydrates)</a:t>
            </a:r>
          </a:p>
          <a:p>
            <a:r>
              <a:rPr lang="en-US" sz="3200" b="1" dirty="0" smtClean="0">
                <a:solidFill>
                  <a:srgbClr val="00B050"/>
                </a:solidFill>
              </a:rPr>
              <a:t>Takes help from ATP and NADPH electrons</a:t>
            </a:r>
          </a:p>
          <a:p>
            <a:r>
              <a:rPr lang="en-US" sz="3200" b="1" dirty="0" smtClean="0">
                <a:solidFill>
                  <a:srgbClr val="00B050"/>
                </a:solidFill>
              </a:rPr>
              <a:t>3 phases</a:t>
            </a:r>
            <a:endParaRPr lang="en-US" b="1" dirty="0">
              <a:solidFill>
                <a:srgbClr val="00B05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00B050"/>
                </a:solidFill>
              </a:rPr>
              <a:t>Carbon Fixation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00B050"/>
                </a:solidFill>
              </a:rPr>
              <a:t>Reduction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00B050"/>
                </a:solidFill>
              </a:rPr>
              <a:t>Regeneration</a:t>
            </a:r>
          </a:p>
        </p:txBody>
      </p:sp>
    </p:spTree>
    <p:extLst>
      <p:ext uri="{BB962C8B-B14F-4D97-AF65-F5344CB8AC3E}">
        <p14:creationId xmlns:p14="http://schemas.microsoft.com/office/powerpoint/2010/main" val="377593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5  Light-Independent Reactions (Bottom)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4" name="Picture 8" descr="http://www.shmoop.com/images/biology/biobook_photosyn_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17162"/>
            <a:ext cx="6781800" cy="5130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4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6  Summary (Bottom)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4098" name="Picture 2" descr="http://www.bio.miami.edu/%7Ecmallery/150/phts/c8.10x21.over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76399"/>
            <a:ext cx="6019800" cy="4950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3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758" y="-609600"/>
            <a:ext cx="8229600" cy="1600200"/>
          </a:xfrm>
        </p:spPr>
        <p:txBody>
          <a:bodyPr/>
          <a:lstStyle/>
          <a:p>
            <a:r>
              <a:rPr lang="en-US" dirty="0" smtClean="0"/>
              <a:t>Do Now				1/5/16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8875"/>
            <a:ext cx="8229600" cy="1066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Take your foldable from the stack</a:t>
            </a:r>
          </a:p>
          <a:p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Stay seated</a:t>
            </a:r>
          </a:p>
          <a:p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AutoShape 4" descr="data:image/png;base64,iVBORw0KGgoAAAANSUhEUgAAAQIAAADDCAMAAABeUu/HAAACQFBMVEX///+wt8/Bz+Kv0dEAAACzu9Kwts+x1NTE0uX0elqg0o3zdlW0u9TN4HzD0eOz1tb0+ff19fX0fl7Pz8+IiIjF2nMAJ5Lv7++QkJB5eXnV1dX7+POysrKYmJjs38PdxIrOqD/j4+Opqanp2baCgoJkZGS8vLwALZShoaHb29vGxsZeqYyXl5evr6/Q0NBxcXFWVlbzcE5LS0vyZkYAI5E+Pj4fHx/W6YIVFRWNlqKlsL7m6fP17QD6zMDZ3OulzLwfOpiiwcEmP5qDjr/97u2epLmxw9Gqx3/vOyAxMTGBhZPXs1O50mja7dOSnMdbXWTwSzBcbK83TKD73dzwWlMAFY6x2qKkw1L0kIyRtz3vRDoAABCcy7h0eIiYz4OFsC5KXKX2mH0AExTs8uNodrS8nUuLpqb48mJ4j499j5DI2H7uKhDxVjjxZF1XjnotSUH9/NkAABrD4rhbTSf69pn59H11mWf7+LOXsofydG+OmMX3q6j9+9A+is35wrRfea6YvGL2lHf3qpVAdbtuibI+UTllhFxRakywv2/wT0eQvYIkMCCw6Jv2pqRGWz9yl2j0iYSjcW+GkVppcj8YIBXWrKrSRD/yYyzxVxQ+QjXOMSZyHRs4XVIcLytHd2hjoot8U1KlPjwmIzRDSSiCjF+yxqe/Y2DNnJTWiX2ZwI6TfD9pWS9nTIuuS2aJYo9FU5uxbH2YJB5DGBlmiy6EsU+tqB1ANyBKRxKTjylxbR7//yPDvRv38EN8dyU3NguqpEmOGHvxAAAgAElEQVR4nO19j0MaV77vEQccFTUjxAHEvTuU31FnRKGCYhGFwERFMDHRPCKJxMRo2qxpkk3SNT/abpvkpslL283t3qR9d7f3bje57+W9+5q2++K7719733MGEBAUjCht9iPK4QjMnM98f51zvnMOQoCp+/dX0RuN1aXJ5dCd7BqWzXrBMbt8PnuApd7G+sbJY6Tc1WVgkJky42I30psZs9mkMSPWwLH2rl3iwkyZ0kfiDBxiusyVPqI31NjaWt8riYGmU8MgXQccVKt2cAaXnjJotU5DGJd4baVPRYKZo7hOIB0hW7+VYl0dPI/YrT/2GsihQDAJcLROoMDBcnatoA8jvtvKO5HTauzeJQqQ3sUYnAIUOvSI1ZkQcnbwtooecalnXREkqM1YHMNdlKvDhXiK4rSU1qy1myp6GhmYkbEDUXoodWmRSedCOidyVFYJvaF8c7i3MDkom6ChQBGAfi3S94dtam1lNQFNHXt4vbJHKA/dHOpGNm6vT+MNQ/v8ePten0M+BpS0d3Zp6Rg8V/5g7QdnZmbmbo5X/khlYCKW+Pel3p7e/x5LxBKVjkfmvz+6HzA2t1LhA5WDodjvfvcHiNiuJj783e8SIxU+2s2jTU1vv90EHMxX+EhlYAJaPttT3/o/4fl3HyYqe7Dxmf1Nn/75z4+a9h89mK6zCoJNk2OQdR3kiemq7MlkoEhgKaiv/7cEpiBa2YMdPNr09qNvz/3pXNPYHLzsD1MsMtntJpPTiToojS0ctjlcRrvLZTdQRhOlc1Y4SJHAxD788H9AyNbz4sMPP4wpKnuwg2NAAdX/6G2JAtJH4CmXzqQSzC4U7jSZ2X4UNgh2Leqi7EaD4LBW9oQkDNyIfnh/NhR6OBKNKit8LELBIzAGEgUqlQrCM/gVdILdZe/XmR1Wl93VZVIZw0bKLhgcHboKn9E62qemduMwK9gWfNrUBLbgZrquC+yAgeviuo3drLqDdWnMnJ4z2zusjJrt0OxKl3k3xyjaZ8b2N2EGxuaKRAass6Qv4tQ7qSEjiR38sq0wPjcmxQUHt37vZug09Nt1DMciu8agwRUag5rrsGq6t/Vt0WuvdzblYXxu5ujRmbnp1/0eA4W0xn4WGXTQ2QadEZDdzCPk2NaXVdoL5GN8Zfr1Owks0kIvHwIHvbHDxHUyWlOXUc9bjfZtfZtf/rrnswdwapxmq8PFgBRwAqfltALiNPx2zdpuS8GOgNFYkQYZ7Li3b9Z1Wc16Qwej3y4Fu2sL9hpMBlmVE4m9Op3dxZDi2kg05vf1YVh8sURyZEI5RJgY6hvY67PbHPOvZzzTH08eaeuDhkdvfAS4EU3ELEBFmz8xImPQi0r3kF8H8wfn5uZmtj26QD4+N8221NUGA8G6lhxA1UcJv6XvSCLZt6FrwIap9KSK1SA95/Rc7ZkhVnOeCbKl3JK9u8MG3V4rWCy71cogvQ5tZ5pmfA4PsYzN3NxHXo5m/jG6ftxNKsdnpI9//05tbV1dXW0e6uowDx8l/Raf5VqeLmi0dk5rU0MjVHa1DjFajZ3XdDJqiNo7dVqN2apVI42a1WuMGg3H2TsgMuvkjB0aqwFcM54dMnR3sgI82ZCgMiKVGQlaZC7fac/PjUlDLKRLsXpndvY+qZ86PDv7UHrLsdnZO16p1VB5Vaq8D5WrJB5Pffz7/NZn8QA0BG742ixRWfaheafToOonkxmsyYYYE+JNmAdbh9OMnMjUYTNqzCzPI0enXW0wG5Fd6DA6EGd2qMzhLopEaQYjiI7aoLXaOIPNbDchVl02BQePNjU9+vzzc037oU9xHQ/vLWEORpeWe3omD+N3PAz1QCXmYDSEK++sV66i6czHZ/5anAOJhkDC0ufPig+MBjhlCg/e6Dib1gChp9aEMAUaxmAUgAIuTYGGFYycEZmtuNmCXVCZBdzxciA9MpkNGujr2jsQZ+S7NFbGWDYF0LFscnz66Nu39x+dRpN4QrZnFr794XJjfX1PCDd8qae+vpHMzx2bhMrG0Gqmcrble+ibf/bo0Wfw8ZsbtGADC8Eb/j4SJBGVsLnCemcX1Y1jkE4WMc5OVQeysmoNq7Hqwp1mM2vgNBrWbHWaWbMBdWpsmk6VGnWCRnSaO4E6LaO3gj7Y8eRcV4faBlVqW9mdu3lMwVf9rk+ha/m/fxPqqW9tbZz8j1On/tiLS8v/69Sp/5jEU5Q9k6f6C1Qe/35/09ufUP2PmprGtqQAk1D7kaUtpkQKYhsZFsLwTPjA5MzvhTMlvlMD/ys0+8R1bqxTlz1N1U6k4NzbTWSsEa4tNCw0iqUAtxZf8NGlxvpWSQryKuuxFAAFn32KP14KBQAgwd8Xvear8IRaOQBJbvr2HB5gAL94P9TT2DOJreDUUm9j4/IsfsfVycbGnqXr65VMujL0XctNUIRvpRGau6UwgEkYvuHz+aooTMCjTG9LQyzzoO1LoSXJD6xC6Q7xe+1XoSi5CS+uxINfLbW48ru62n9d//g7JVJQ2xKI+f0WWdFTWsf8ysGVXZgKuDkzlj31sj66N5WJBpi8yn1EoM04CqhLf3zmbkl6gBH8KBrzWSxb9rjmb84dPXp07mbFJwfbD+IDzZQx+cRJLUk1+S75+BYuMU8McNR4YwK+aur69TTR3uveVClV2f790f1Ew2YqP0E6P33w4Erph2nJa9A7f7158K8la0EKEDXWcuhYaHIyRPIARu+EJkMkDAGDJFUeJNNib2fPCVUHmILtKZOAFL5c6mls7F3CanZ+ubGxcRJHnlOpyvm5/U3nqC/COGiroqlBRhEd3l5rC6HlKjjZ+sbJ77q77SHijift3Tqpcvk7bGjPhc99BRHLTNXMkg+N+Ntu5KvB61BwXgq1/k2tVoekUMuoXvxDqvIBWIJz/Z8/aqoeCmSxNp/fN1xU5nE3sTyFqPsLDrh7SPdjtre+vr4XG4PVkFQ5TqSAONxqoQAN+P2+4kJQt7AwXLcANLTU4TgYP0EQNLypmai7M9nbGyJdT+/Scu9yiDjf8yFSSfqgn0ohR7XkzNywxNqCRVvUQp0NL4QXhmvPLrQsnK2tPQutX6AWahc2lYy/HD7/F2mcYurh4Yep8OP6+fPYS0zP7CdOcWzmtadEdggjfUlPorglAAqcCy6ta/isa7H/7HDE5KytG9ZuRQF0oetqix3x4MzY2P6x154W2zFM9CVahj3F29NCgSI4a10Li87hBdOiQ4gM17ZoF1pKMJ8txY658v3czNz31ZIwRPfFajc1dy0UXM9wLbVAhRcd1OJCvwnq+IVhoQQOgkXTTubHqyYkGPD5ipuBFAfkN3voFNvEulKk4KO+5F43cGtE2wI7GBDkoy7ZNrHXLdwKE31bhETYrGWkpC73P6WQ4LcM7XUbN8dQ34stLuOCcBbiAigND9c6oAARFImkoeQsIaSuC1piu9GQ+X/Ixa9K/mTCt4krkCgAw8cvaE0Li/yCYxE8wqKwaKptWVw0LfClhIwtH1VaFex4tP5Xvz6UjV+/VeqnJ9qSW13FhcXhWlMLXH+tsAA8LLbwphZTbZ0JSFgsSROaY5bKTjpSNgOh4DT17NBxinr2nKIuYgoYPI+lpjTwjn5q/T6R3PGcAUusRhHcioKWOrjgPAgAiABmwdQiYKfIL5RCQbOsWdFWSkImiZQvDF7IlEsFRznChILnF3845Dp92vXs+TPq0FuI0YdtiAnbVQiFVVpNKvtuKJl7PZKWCXmNomZTEsAE4N/h4YXhYfy8ANYA2wBsFkphQCajo20l5COeOfP+hQ8GBwc/uPD+mTPlUMBQKGzHFBx/dhxT0P/sh+enQQo43mVFbL9RAAq0HdKovCyap5VDfQl5DUAh36IjSHqKdeRBoij87lLsACZAJmuW+zaxiAaKZHyhK4OvXq29fPnyFTyulEMBEgSKAQqe/QBtd1384fnz55ItYPHshaAFCvpZxGkRUvqhR2zp8ycnMk4q6psgFNQottCGXIHP+Mi6/P8UIgBzMNJXNBmHo7gudOXSmbW1teNfrL08/tNPX7yiXq2dOVM6DYyKxYpw+vSh0xjwN8scMirQfVAChgO9V0QtliStGEkc8UsTwbQlKjGASSioDRASkMfZdIF0kxege4BfDA+3tCy2FO0qZBgA+AuJwRBWDxvlgIt14dLg4Mv/++Orwd+svaL+1r82eOlCyQxI+NWvc1HEIwxM+LEEMAp/G74qybZAhoLC2sCDHTQtCOAGF4d507Bggs4hbzq7CNYRfMPiwqLWOazltyQAxGCDNRiYiB1JwDPXjygOtb8/OPgjRf0NU/Cfa2uDg++XO47Q/qtcFO+ApMyh4sg1sATRLAYKaAN2Bi0LWvAAfIuJr104uzi82AJh0lmeb8EBwvAirj/LF+g0B2V58CVyTmMoeSQ2IZ2Lk3eiK6AGa18MrrkG7629+nFwEL8szx5sA8o+2YhlIocCLAjBPApq4VpDQ4UWQTsMJUzB2YWzvLYWKOCxe3QsDhfwC835DNDJtqwpJiAgmTFIRFkRNofrqHjzCSZivhd5DGzQhjpoNEj9Qt3i2eHhswvgFhfqoIwFAX7x4+xiLTy2IgA0QdmW6TEyySPRArHSmcFLVzANV65cGlzbFQqgjzyykYI8bZBMYB1+JgOHxAeQijoJLbgPncfARgIwB9F0XpqyLVaw30SU94PBDzLlioOJ+RUbGSjqG0pGAREgFEykYpJrRzbN1NzN0dQhS7SAEKS1YYcJIH4xgQ+bPFLKtPPuAK5KMQq2jJSKojgBsuYkHjeIVrjHVBYSvqIMbFcbNhGBlCaMVNPwibKtqB5sUxs2JQAokFmSQ1WkBdBLLugPXkMbNicAc5CI+asoBWcg5vcV9ge5glAyCVuIAKHgmm/r7JNdw0AsEYttTUHJ2lACAUCBwlI94+kyiM7aklvoQRnaUBIDYAx8Fb6bt2QwI0cmkKxtK1NQsjaURgDmIGHZ7ba+/0GhWqXPJ9s8KihLG0omAEcGu3jvxpVLV+bR+7jDdeHKmRwilLE+EqcmS7CGpWhDGQyAPWwrNHaEc1XfyhvvKH0SYMO3maTbzNoHB1+tvZKQ1ekaUMT6UjcOJEqyhltpQzkEYHtIBDAPfDiMKTh06PShQ6dTY18ZChgV/NGpylgoyWTusl24cuX9S4M/Ua9++uLHn47/9J//79L7V6604wVHom2WibRXiiVK04MMUQW0oTwCcIfZF+sbkc5gIq0SDKXvJhQ8w5MAz/ufXfzh4kVMgQ7ffOAUjPAOTbj022j7XRSLPjgDne7f/PS3//O3l2tAwctBaRxuyDKyHpwO+DbGhoGAQplusZI8oG4TbcgwEAzK6CAtk9E0fshoUpd6zoHSnxyKHUkqBxikPJJQkGxtHaWhGEyB69kPh46fPv3D84uEApspbEBcuINFjEvj1KtKpsCmtYIanBl8Sf14fBAo+M2rV8DAxjcOWTb4RCXlcAWcgQBQoQy4FTVuqIqHHfJ1FnK0IUsEqEg4SHmCMo+HDnpksgC0ng87aE8+B82yWAI88g3/EV8i6fNZLHjghKHw0OFbvz5N/UCdPn762Q/Pn58+BBSwVoFDHGV2AAV2LrUyRwkwal32C1gI7r0cdL38ESiQxqEu5ffChzb6RCUlhgPOiCsQD4vheCASiUClO1ITzzEJKQJyhgZdbqeHijiCcZfHFffwcQdNi8GwTNwgBs0vpHHkAaViIuZrk8bOtBSPFeHi80MXnx+nqNMXnx3CFCAO34xloqyYJKTSlEoB0pMbmNovZA3DnSl0l95Q37UCFLhrHEqgwOkWHWI4HFYo48qwpBB52pBrBVxuD+2SOT1iOCgKbmfYCVoRCdIbFYFO+NO2CK5BtoN8K29OdPseIY0PBtcugU8cXHsfRKLQOIxyY1igpJTKGqecEl1hMeKMx53xGjkoQiCSwwHWhnwz6ILWUkGn6HR5Ik4R6KNpp8shi2zggI5mKFDmRgg75xQzFFxoxzOUa/C3/YNCcxIFKCCmTwF/A1I5kKrLd54KZX7LguQ3KD3T0lNQepmnCFFfkdioPQ+vzUAKm8zH5FGgVNaUDnn2dU2Le/qK51353JfNyWIU7AFyKQi4RQWhAR7ymlQJ/sqVCvAQSrkih6IsCoKBgIewQHtwc6EEjoH4Rprw0+z5mVCgjARA40VR6RYDNfFAAEqBeA28iAfEiLtGdMvFeEEKaLc7GJF53HRQjHiC8OP2OOGv2AwF4EAMup05YlBcEfYAGykQxXgcu8JAJC7G3ZFAPAKRgeB2x+NusHDZRjGPAk/cE+dlDtHjdkeCHi18IhgHWyijI7IIsFPEHO49hvpGsilwOwNxEatD3BHA1z5O5CIOMuAGKgLxeE1EXpACkReBAg9P85iCOC3j3W43zfPQfvAIojuPgkQ1UZAdGskhCILrDDIQjxBZACmAhzISdxKxgEcxCjx0xBOJe8R42BNxeExxj6D14M8CBbQY5/OkoDmxK7lnpWGoLztAJiZQqVSI7jh+Ji8yT0qlHFvGguZQsnwFICNdBjo3PJIC5GoBo5go4O4C7sJuMBfZTrE8yP3VMnKGwRQYLlDgKw5NlFygnFx+5cY+tXw9HMi5yusv8mNjWoqSmpWWnRtE34GbgguNmARq3E4wC2AM4UUcXAPYhMhGCqAHEAGnBwGg6MHRIA4Ig0E6/UIuE4kJwEWaRIlgFbHoNCuKZxyto7QbdRzO1FJmrNZgZLsNEiM5nSmrQUqzs2cPuJilpSE7sFneEPjW1ETESDwur4lDfAC2UAS43cqCFAR5iIicbh5ch8ckuk1uj8PNw6eCJvCgbqdb6/Z4IqIH3AO41UDEDV8UwQNnfUUnk/alCysnpjfUFQCjd3JhG9DAGpHd2qlW8zo9ZzVxWhNn5Dm1GrqLTrxANa/V6AWe1WrtHZourdaoN/GcVmMwmTVqu2yjHmA36JYrHHGHElOAzx2s+4bYWQ6C7hHFAE/H40HRGKDhbeAWI+4gdoICcZC4/bQHfGqEdhsFt0dwi0DBjeLDp+MNK+T2hOmGhobpffhmhZWGTe/XMIeRmoLLzDoMDlZrZM3GLq6TVzN2DW/uNnVBB9yOTCwjIG2Hymy0Ioexk+GRUa3Tm7utWo3KoTcNbdSDCL5eEBgqcWjkwBSI7gK9BzkNoQD0Bh2euBiMuyGMcHt4IMEdjHt4TzzugTBJ5GkBBAEetBB0eNxxj3vzQfR9DQ0nTpzABGBMQ7nhxCZ5FqwJhW0aSoVwOqEAFOisHZpuDd9pM+g5jVGNOMQakKnbJiDeatd3GJHA2RxaxtRh6+rgzbzaZkLcQAFjINYopC5iIOCGh1gTKGQxQAo8YAogIiCKHvTQ8gAEglJnMSDzeISgzBOgg4Fm/IoOejwyjwz6EptPpaw05GPTG7e0lKDrt1MMYsyI6zLbO7qQ1arSM9Yuxmpl9HgxHL0VDIRgtes4HWfuYM1Wm6nTrmN1OqtBbzObO1SFXELuFS/WfZRLJp92Z7wCOIjMCzogAj+iLNVtkrpMpNisyM9IZ8NOFo2Pr6ysTP/2rw2XG+4+aGh48OByw+UHDxou373722n4z/jr3cfIZ7/IXwpFns+BMqdCTmIjHB4VoEBqbo7fSxGQiY02onmkL2+xbEFvhqs1DmLf8HF/Q3/DJ9TlBupy/+WPP/nkk6/u3j0OutFQqTs528dXxu2KXA4CcXk6HIRWK+JxUQl9AxwvF6Egq/2idK0hUA6CdZDFRbEQBQlfpocwoMRFp9NFHNb8SsNn935/r6H/wccN9/7xwWef3bv3+4/vfexqqNwaDyszM0dnZm56sjmAHgEEAriPAJ5RqYwHlG6wBtBTqMkbOSsUHTo9kUiQDvK0zB2QCTKRdgc2jp3KLGlToIxajuChU6dOI61UNN7w8d3j9y5TX1B37/3jJ7//GBTi6WWQgpXN/GIWprzplRJGvVOlVB7Ey7zs3390LpsDpRiIyHHXCJpM2i3C5cdd50gJUhB3e4JxGqy+KNIePiiIfAEhSKWcMRNtlhEpPjA4XCq8xALI+2d3H3z82QNo/hfUvYbPLjcAJ3fvgSJMlyAHo4eXQkvSrhkPoXSYNHJqNhSSlk8gK5isV+KVW8gKJ9KiVTkUwBUXCAXQLcRSAEEChIjFbUEWBZGAG9ykLNLcLAAN2GMWoICkWwEBMUVGH3TYFGBrOD29wSGAS5gm9nBLCs4v9zT2kOZKS9bgG8RHZ3vxSgn4rvHruHKZLFolVa6SdW4+7idrBwxncRAIgBOMQ09JhB9wkBAUifEasUBcsJECtweHPnRQFIMQH8nchayhzP8CT2tbitycUaZTzMJUSFqEiGX3hXrx+gihKZa9PtmIV0p4CJWzUqWXZb8MkcqrZAUJ57lv8ZpXv82xiNKQIfnBLlFOPMIGBgrZAjo9WEinPGFBPVAw0b5iN2pBaNRwoiETGkG54USphkBaH2FWEITU8lX/TRD+hSzT1PuHwpVkzas/46XL8igoEdvrLDdHLUrfi6Ipd+MnplfG9xEmGhrm0b75lekTJd7QPAptrK/vPQ/FO3ilBLJ8FRaN1L46h0nlEq5cIpUP92EpCDeRNa92jwI8q2y5Ubwd+1KXfN/0iYZ0sVSPeCzU27NMVk2ZWlpOLWWHruLK2dF0ZehYdiVeUltaPiHHFlSWAjrps5R2t2KpjjAL18/PXpXc3tTV2fOp3XTuH559OFqkcmVuTFo+IccjVJgCWakMbA9MgVLBf6dwkCwrPnZ0bl65W1LQPFJFCXcYEB3iTWfa0dBuUSD3+6pn+JygfV4aoECKktPOXosCEIKqvYN/YkOaQUUokPvaqmcmLQ/KvqS8XBLKp6A56tv1pMuSMdDmS5SrDGVT0KywxNr2uqVFwfj8fn+ZylAuBc2yFz5lNd2KkYeEzx9NFppZ2ikKmvGdqhMomdjrlhZFMmp5UaY1KIuCZgVWA6xxBSaSbHjMqOW/FESBBZHMldm3dWTgWolp+duUgoQ81oaVYMgSk0YOlZnpFLODsiP0zoFT77775MCTUwfepaj3DjylTn1z4OsDB94h78A8UUaEjCrGpDOZKrJjKYMX9Sk1L798CpqVlphFmkVjkkf8E3g3Ab/lmmQYTEa80MY7B6inQMHTp+++CwS8e+qbJ0++ob4hFHAuDiGnSo8Qb+aclaIA4WRcf6AcDsqhgB7x+WNDqZhgYCJxpC0WTfh9bWTZbKdGsBIpePL0ybtPn7wHFDz5+tTT9755Sr33DabAQTkQCgtOhLRO+FshRcCQ9ZWVll6WFMT8/rYX62PnDK1QQJ8xRgaQebPGSKTgAPXkvSdPjn/99Gvqm+PfHDjwDZVSBBf8mnCOskmVtYR2JYDH8ypCAeiBJZG/0+aLRMoacGEngyn4+sC774L2w5+vwQwABRjvZFjrwjsMsNvaHKEMjFSKgpHYhrnkgbyadw4UxDv5n6s0mDKMQTmKUMJCNvuKoPKNzgfhoKQs1DIoqNq+URpmIbPlpEqFZO4Azr3cmoTSKah6BhBvR6wedTG4ZDeaxYjCodgwg1gyBetzqXQqBbf6GUD9lBM5TFowzUbEMsgm1AivQUGEEqXpBNotummPGLRbrdvbk20XYUVhlZ1iccoSUgk2ZHc73NtVBNojeDxunHoKrafdHlFm6lKhbW/LtlugNBQbNgkI702j1qi0WtaxbXNIu10OXuZy4glGmUf0DBmMeqNVu9dN3AqsgePsyJCdwcfKFQTboCAic9FOB41zs2mP0YxMHSXfVVZloD3Dvx32bEZCEVvgDItiJCICB6JoxNvd2Hdvb9udxTRJv7hbIC1xcwpw1mVQukknd4DoNfdwqwiYKW/aSq2nX6Qrb6bSL2Y8RTkoHhcQr9ic7Qvnb77WHm4VgncyFCI7REk5Geelylmpcj394maJFNDNzenbk0gxRUBqE7b0Hm570dCiGA31pnevOEZyMq5mV86MNZ37qv8rvHuFvhgHORQ0P5ydPGwmyQVf3pmcPSaF9sdmZw9PSXu4EUJnqmXpc4L7UvrFMZbdl9pMaj0n45i0b0HTJ3hj+39NU5A/tJhNQfP5yZ6e5SUzFL9c6u3pkXYDuDqJN2GbQjfJJmyPqmw7kNQuWUXSLz7Bu1e4pPSLlQG5Qo595MREoCgFX5JMhuWrEBae723MyWRYvormwK44P/1c2sOtekA2qmgkyUlk94oevIuWV8rJuE+ScP6EN3XH+20hdsQX8/vzJ1uy70r5TuLuj8cpKkXoP5869c+4sr73j6dIPssXeA+3qqIAHZ7s6ZU2DfSS7QVJ8gGW58lZBtuCpkeZ/bYQUlj8fn/ymgLkQZ5HQTP80DiBqRVfcJLPAsqEjcxUqrKdSIG0h1tVUYCOHb5zTDLY3quz51fTlVL6xUxqU/e0EVf6/LG2NkssOjIRwDxggOVvpptlSgWQcWc5ndvmxRsCLZPtkQ4v453ZvAjvaPl5eg+3asWGboy0Z9jYTGZXqyGLYkCR9PUBD/7Yi0Q0mkyO3IhGEy9iviMjAwOjd5ZCkiCh+9jFEm5JLuR1sh2ItAnb0arZEaUUTJP0iywnNkCmgRhaMZJMxGJ45QULaIfP4o9KiwmPFtqZLVWZ2oTt6Fy1bItTGjLpF4XADAwMDQ0NyGK+iVIGRFJ7uFXNxkA7B2VfstQbxManb5azh9vPBYojP8d95ncS9BvOwNAQqqZFC/cCA5YRv7Jqs8d2BUzM56+mFVz3AsmidxS8MbhWZZm0ewBlFa1fukcYetPV4O94s8E4092CbqsdcVbGZrBye3pGuw22n2L0dpUdIbMaqbt51mS1IdNen9WugmH7Wc4VBkngGa6bRZ2dVoO96mdNdxj9LArjy662IbNGh0wa8w6sqPLzAsVYTdLyIFYTCzLQValU0OqFDnUj9uc6WVxBzK9Ml3Bf9S8ZqaHBapot23mMrl5PjxBPXXZkgVkAAAIuSURBVF8dzf0nmYlv+tkNEJcHbyg0ufSQFK+GJkOzU9n/zFoIYU9ObldAJt17SDYCnolv7J3N/i+eiXd98adPq3qy6HVxXVod4Wq3SpdaCOHLblUadrIQwqefP6q6KcOdBE5GAAr+oFYvpiaO/6s6AyNJRgAGgIKqSqHYUUwt9ZBJdyheXW5MrY6QQdZCCL9cRUDHlnp7J+/gdo/OTvYupyZQU7iZWQjhF+0SVq8evi/Nh40eO/zQm/O/8fRCCFWWTlVxDK3PJa3MHR3bPzY28/0vb9JwUygS6+Xxm3MzczPTe3AHyZ5CkbNiX/t4NWaXVhiKalrFdm/wxlPATEwkJt644aJcTLT53vQZtQGfJf/20zcOyRd7fQZ7DtmbnWBB8MbPLP8df0c+2lezXtyeKvq+nyG8q2jUi+DP6uio14vg0b4KPeVV3Mh2+OvF93XBm7y9o/CWdlxaRbdWV7f84p8NvL0nb3tb0T9NPV5tXX3sPXny5O1bJ1unTp7sAR56bvd4W28BDY9v3/b2jNbffjz6T6urrSdXT966dXuvz3zH0H6yddV7Cz0GGpD3JIJL3TN169ZUz62TIBiPkfd2KxaHk623R1vRyVuPR3vQLeDm1hS895cC763bvVOPb0tScAthKbh9u/U2yAI0/fHtnqlGrAetcP0fr8LbgILV1tu3b3lXfzkUgGaPgr57iS3ArcV2IPUr2YJR8qZ2KHin4FcyDKOjvyiD+HdUKf4/+PmuNlW3xHgAAAAASUVORK5CYII="/>
          <p:cNvSpPr>
            <a:spLocks noChangeAspect="1" noChangeArrowheads="1"/>
          </p:cNvSpPr>
          <p:nvPr/>
        </p:nvSpPr>
        <p:spPr bwMode="auto">
          <a:xfrm>
            <a:off x="155575" y="-1050925"/>
            <a:ext cx="28956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png;base64,iVBORw0KGgoAAAANSUhEUgAAAQIAAADDCAMAAABeUu/HAAACQFBMVEX///+wt8/Bz+Kv0dEAAACzu9Kwts+x1NTE0uX0elqg0o3zdlW0u9TN4HzD0eOz1tb0+ff19fX0fl7Pz8+IiIjF2nMAJ5Lv7++QkJB5eXnV1dX7+POysrKYmJjs38PdxIrOqD/j4+Opqanp2baCgoJkZGS8vLwALZShoaHb29vGxsZeqYyXl5evr6/Q0NBxcXFWVlbzcE5LS0vyZkYAI5E+Pj4fHx/W6YIVFRWNlqKlsL7m6fP17QD6zMDZ3OulzLwfOpiiwcEmP5qDjr/97u2epLmxw9Gqx3/vOyAxMTGBhZPXs1O50mja7dOSnMdbXWTwSzBcbK83TKD73dzwWlMAFY6x2qKkw1L0kIyRtz3vRDoAABCcy7h0eIiYz4OFsC5KXKX2mH0AExTs8uNodrS8nUuLpqb48mJ4j499j5DI2H7uKhDxVjjxZF1XjnotSUH9/NkAABrD4rhbTSf69pn59H11mWf7+LOXsofydG+OmMX3q6j9+9A+is35wrRfea6YvGL2lHf3qpVAdbtuibI+UTllhFxRakywv2/wT0eQvYIkMCCw6Jv2pqRGWz9yl2j0iYSjcW+GkVppcj8YIBXWrKrSRD/yYyzxVxQ+QjXOMSZyHRs4XVIcLytHd2hjoot8U1KlPjwmIzRDSSiCjF+yxqe/Y2DNnJTWiX2ZwI6TfD9pWS9nTIuuS2aJYo9FU5uxbH2YJB5DGBlmiy6EsU+tqB1ANyBKRxKTjylxbR7//yPDvRv38EN8dyU3NguqpEmOGHvxAAAgAElEQVR4nO19j0MaV77vEQccFTUjxAHEvTuU31FnRKGCYhGFwERFMDHRPCKJxMRo2qxpkk3SNT/abpvkpslL283t3qR9d7f3bje57+W9+5q2++K7719733MGEBAUjCht9iPK4QjMnM98f51zvnMOQoCp+/dX0RuN1aXJ5dCd7BqWzXrBMbt8PnuApd7G+sbJY6Tc1WVgkJky42I30psZs9mkMSPWwLH2rl3iwkyZ0kfiDBxiusyVPqI31NjaWt8riYGmU8MgXQccVKt2cAaXnjJotU5DGJd4baVPRYKZo7hOIB0hW7+VYl0dPI/YrT/2GsihQDAJcLROoMDBcnatoA8jvtvKO5HTauzeJQqQ3sUYnAIUOvSI1ZkQcnbwtooecalnXREkqM1YHMNdlKvDhXiK4rSU1qy1myp6GhmYkbEDUXoodWmRSedCOidyVFYJvaF8c7i3MDkom6ChQBGAfi3S94dtam1lNQFNHXt4vbJHKA/dHOpGNm6vT+MNQ/v8ePten0M+BpS0d3Zp6Rg8V/5g7QdnZmbmbo5X/khlYCKW+Pel3p7e/x5LxBKVjkfmvz+6HzA2t1LhA5WDodjvfvcHiNiuJj783e8SIxU+2s2jTU1vv90EHMxX+EhlYAJaPttT3/o/4fl3HyYqe7Dxmf1Nn/75z4+a9h89mK6zCoJNk2OQdR3kiemq7MlkoEhgKaiv/7cEpiBa2YMdPNr09qNvz/3pXNPYHLzsD1MsMtntJpPTiToojS0ctjlcRrvLZTdQRhOlc1Y4SJHAxD788H9AyNbz4sMPP4wpKnuwg2NAAdX/6G2JAtJH4CmXzqQSzC4U7jSZ2X4UNgh2Leqi7EaD4LBW9oQkDNyIfnh/NhR6OBKNKit8LELBIzAGEgUqlQrCM/gVdILdZe/XmR1Wl93VZVIZw0bKLhgcHboKn9E62qemduMwK9gWfNrUBLbgZrquC+yAgeviuo3drLqDdWnMnJ4z2zusjJrt0OxKl3k3xyjaZ8b2N2EGxuaKRAass6Qv4tQ7qSEjiR38sq0wPjcmxQUHt37vZug09Nt1DMciu8agwRUag5rrsGq6t/Vt0WuvdzblYXxu5ujRmbnp1/0eA4W0xn4WGXTQ2QadEZDdzCPk2NaXVdoL5GN8Zfr1Owks0kIvHwIHvbHDxHUyWlOXUc9bjfZtfZtf/rrnswdwapxmq8PFgBRwAqfltALiNPx2zdpuS8GOgNFYkQYZ7Li3b9Z1Wc16Qwej3y4Fu2sL9hpMBlmVE4m9Op3dxZDi2kg05vf1YVh8sURyZEI5RJgY6hvY67PbHPOvZzzTH08eaeuDhkdvfAS4EU3ELEBFmz8xImPQi0r3kF8H8wfn5uZmtj26QD4+N8221NUGA8G6lhxA1UcJv6XvSCLZt6FrwIap9KSK1SA95/Rc7ZkhVnOeCbKl3JK9u8MG3V4rWCy71cogvQ5tZ5pmfA4PsYzN3NxHXo5m/jG6ftxNKsdnpI9//05tbV1dXW0e6uowDx8l/Raf5VqeLmi0dk5rU0MjVHa1DjFajZ3XdDJqiNo7dVqN2apVI42a1WuMGg3H2TsgMuvkjB0aqwFcM54dMnR3sgI82ZCgMiKVGQlaZC7fac/PjUlDLKRLsXpndvY+qZ86PDv7UHrLsdnZO16p1VB5Vaq8D5WrJB5Pffz7/NZn8QA0BG742ixRWfaheafToOonkxmsyYYYE+JNmAdbh9OMnMjUYTNqzCzPI0enXW0wG5Fd6DA6EGd2qMzhLopEaQYjiI7aoLXaOIPNbDchVl02BQePNjU9+vzzc037oU9xHQ/vLWEORpeWe3omD+N3PAz1QCXmYDSEK++sV66i6czHZ/5anAOJhkDC0ufPig+MBjhlCg/e6Dib1gChp9aEMAUaxmAUgAIuTYGGFYycEZmtuNmCXVCZBdzxciA9MpkNGujr2jsQZ+S7NFbGWDYF0LFscnz66Nu39x+dRpN4QrZnFr794XJjfX1PCDd8qae+vpHMzx2bhMrG0Gqmcrble+ibf/bo0Wfw8ZsbtGADC8Eb/j4SJBGVsLnCemcX1Y1jkE4WMc5OVQeysmoNq7Hqwp1mM2vgNBrWbHWaWbMBdWpsmk6VGnWCRnSaO4E6LaO3gj7Y8eRcV4faBlVqW9mdu3lMwVf9rk+ha/m/fxPqqW9tbZz8j1On/tiLS8v/69Sp/5jEU5Q9k6f6C1Qe/35/09ufUP2PmprGtqQAk1D7kaUtpkQKYhsZFsLwTPjA5MzvhTMlvlMD/ys0+8R1bqxTlz1N1U6k4NzbTWSsEa4tNCw0iqUAtxZf8NGlxvpWSQryKuuxFAAFn32KP14KBQAgwd8Xvear8IRaOQBJbvr2HB5gAL94P9TT2DOJreDUUm9j4/IsfsfVycbGnqXr65VMujL0XctNUIRvpRGau6UwgEkYvuHz+aooTMCjTG9LQyzzoO1LoSXJD6xC6Q7xe+1XoSi5CS+uxINfLbW48ru62n9d//g7JVJQ2xKI+f0WWdFTWsf8ysGVXZgKuDkzlj31sj66N5WJBpi8yn1EoM04CqhLf3zmbkl6gBH8KBrzWSxb9rjmb84dPXp07mbFJwfbD+IDzZQx+cRJLUk1+S75+BYuMU8McNR4YwK+aur69TTR3uveVClV2f790f1Ew2YqP0E6P33w4Erph2nJa9A7f7158K8la0EKEDXWcuhYaHIyRPIARu+EJkMkDAGDJFUeJNNib2fPCVUHmILtKZOAFL5c6mls7F3CanZ+ubGxcRJHnlOpyvm5/U3nqC/COGiroqlBRhEd3l5rC6HlKjjZ+sbJ77q77SHijift3Tqpcvk7bGjPhc99BRHLTNXMkg+N+Ntu5KvB61BwXgq1/k2tVoekUMuoXvxDqvIBWIJz/Z8/aqoeCmSxNp/fN1xU5nE3sTyFqPsLDrh7SPdjtre+vr4XG4PVkFQ5TqSAONxqoQAN+P2+4kJQt7AwXLcANLTU4TgYP0EQNLypmai7M9nbGyJdT+/Scu9yiDjf8yFSSfqgn0ohR7XkzNywxNqCRVvUQp0NL4QXhmvPLrQsnK2tPQutX6AWahc2lYy/HD7/F2mcYurh4Yep8OP6+fPYS0zP7CdOcWzmtadEdggjfUlPorglAAqcCy6ta/isa7H/7HDE5KytG9ZuRQF0oetqix3x4MzY2P6x154W2zFM9CVahj3F29NCgSI4a10Li87hBdOiQ4gM17ZoF1pKMJ8txY658v3czNz31ZIwRPfFajc1dy0UXM9wLbVAhRcd1OJCvwnq+IVhoQQOgkXTTubHqyYkGPD5ipuBFAfkN3voFNvEulKk4KO+5F43cGtE2wI7GBDkoy7ZNrHXLdwKE31bhETYrGWkpC73P6WQ4LcM7XUbN8dQ34stLuOCcBbiAigND9c6oAARFImkoeQsIaSuC1piu9GQ+X/Ixa9K/mTCt4krkCgAw8cvaE0Li/yCYxE8wqKwaKptWVw0LfClhIwtH1VaFex4tP5Xvz6UjV+/VeqnJ9qSW13FhcXhWlMLXH+tsAA8LLbwphZTbZ0JSFgsSROaY5bKTjpSNgOh4DT17NBxinr2nKIuYgoYPI+lpjTwjn5q/T6R3PGcAUusRhHcioKWOrjgPAgAiABmwdQiYKfIL5RCQbOsWdFWSkImiZQvDF7IlEsFRznChILnF3845Dp92vXs+TPq0FuI0YdtiAnbVQiFVVpNKvtuKJl7PZKWCXmNomZTEsAE4N/h4YXhYfy8ANYA2wBsFkphQCajo20l5COeOfP+hQ8GBwc/uPD+mTPlUMBQKGzHFBx/dhxT0P/sh+enQQo43mVFbL9RAAq0HdKovCyap5VDfQl5DUAh36IjSHqKdeRBoij87lLsACZAJmuW+zaxiAaKZHyhK4OvXq29fPnyFTyulEMBEgSKAQqe/QBtd1384fnz55ItYPHshaAFCvpZxGkRUvqhR2zp8ycnMk4q6psgFNQottCGXIHP+Mi6/P8UIgBzMNJXNBmHo7gudOXSmbW1teNfrL08/tNPX7yiXq2dOVM6DYyKxYpw+vSh0xjwN8scMirQfVAChgO9V0QtliStGEkc8UsTwbQlKjGASSioDRASkMfZdIF0kxege4BfDA+3tCy2FO0qZBgA+AuJwRBWDxvlgIt14dLg4Mv/++Orwd+svaL+1r82eOlCyQxI+NWvc1HEIwxM+LEEMAp/G74qybZAhoLC2sCDHTQtCOAGF4d507Bggs4hbzq7CNYRfMPiwqLWOazltyQAxGCDNRiYiB1JwDPXjygOtb8/OPgjRf0NU/Cfa2uDg++XO47Q/qtcFO+ApMyh4sg1sATRLAYKaAN2Bi0LWvAAfIuJr104uzi82AJh0lmeb8EBwvAirj/LF+g0B2V58CVyTmMoeSQ2IZ2Lk3eiK6AGa18MrrkG7629+nFwEL8szx5sA8o+2YhlIocCLAjBPApq4VpDQ4UWQTsMJUzB2YWzvLYWKOCxe3QsDhfwC835DNDJtqwpJiAgmTFIRFkRNofrqHjzCSZivhd5DGzQhjpoNEj9Qt3i2eHhswvgFhfqoIwFAX7x4+xiLTy2IgA0QdmW6TEyySPRArHSmcFLVzANV65cGlzbFQqgjzyykYI8bZBMYB1+JgOHxAeQijoJLbgPncfARgIwB9F0XpqyLVaw30SU94PBDzLlioOJ+RUbGSjqG0pGAREgFEykYpJrRzbN1NzN0dQhS7SAEKS1YYcJIH4xgQ+bPFLKtPPuAK5KMQq2jJSKojgBsuYkHjeIVrjHVBYSvqIMbFcbNhGBlCaMVNPwibKtqB5sUxs2JQAokFmSQ1WkBdBLLugPXkMbNicAc5CI+asoBWcg5vcV9ge5glAyCVuIAKHgmm/r7JNdw0AsEYttTUHJ2lACAUCBwlI94+kyiM7aklvoQRnaUBIDYAx8Fb6bt2QwI0cmkKxtK1NQsjaURgDmIGHZ7ba+/0GhWqXPJ9s8KihLG0omAEcGu3jvxpVLV+bR+7jDdeHKmRwilLE+EqcmS7CGpWhDGQyAPWwrNHaEc1XfyhvvKH0SYMO3maTbzNoHB1+tvZKQ1ekaUMT6UjcOJEqyhltpQzkEYHtIBDAPfDiMKTh06PShQ6dTY18ZChgV/NGpylgoyWTusl24cuX9S4M/Ua9++uLHn47/9J//79L7V6604wVHom2WibRXiiVK04MMUQW0oTwCcIfZF+sbkc5gIq0SDKXvJhQ8w5MAz/ufXfzh4kVMgQ7ffOAUjPAOTbj022j7XRSLPjgDne7f/PS3//O3l2tAwctBaRxuyDKyHpwO+DbGhoGAQplusZI8oG4TbcgwEAzK6CAtk9E0fshoUpd6zoHSnxyKHUkqBxikPJJQkGxtHaWhGEyB69kPh46fPv3D84uEApspbEBcuINFjEvj1KtKpsCmtYIanBl8Sf14fBAo+M2rV8DAxjcOWTb4RCXlcAWcgQBQoQy4FTVuqIqHHfJ1FnK0IUsEqEg4SHmCMo+HDnpksgC0ng87aE8+B82yWAI88g3/EV8i6fNZLHjghKHw0OFbvz5N/UCdPn762Q/Pn58+BBSwVoFDHGV2AAV2LrUyRwkwal32C1gI7r0cdL38ESiQxqEu5ffChzb6RCUlhgPOiCsQD4vheCASiUClO1ITzzEJKQJyhgZdbqeHijiCcZfHFffwcQdNi8GwTNwgBs0vpHHkAaViIuZrk8bOtBSPFeHi80MXnx+nqNMXnx3CFCAO34xloqyYJKTSlEoB0pMbmNovZA3DnSl0l95Q37UCFLhrHEqgwOkWHWI4HFYo48qwpBB52pBrBVxuD+2SOT1iOCgKbmfYCVoRCdIbFYFO+NO2CK5BtoN8K29OdPseIY0PBtcugU8cXHsfRKLQOIxyY1igpJTKGqecEl1hMeKMx53xGjkoQiCSwwHWhnwz6ILWUkGn6HR5Ik4R6KNpp8shi2zggI5mKFDmRgg75xQzFFxoxzOUa/C3/YNCcxIFKCCmTwF/A1I5kKrLd54KZX7LguQ3KD3T0lNQepmnCFFfkdioPQ+vzUAKm8zH5FGgVNaUDnn2dU2Le/qK51353JfNyWIU7AFyKQi4RQWhAR7ymlQJ/sqVCvAQSrkih6IsCoKBgIewQHtwc6EEjoH4Rprw0+z5mVCgjARA40VR6RYDNfFAAEqBeA28iAfEiLtGdMvFeEEKaLc7GJF53HRQjHiC8OP2OOGv2AwF4EAMup05YlBcEfYAGykQxXgcu8JAJC7G3ZFAPAKRgeB2x+NusHDZRjGPAk/cE+dlDtHjdkeCHi18IhgHWyijI7IIsFPEHO49hvpGsilwOwNxEatD3BHA1z5O5CIOMuAGKgLxeE1EXpACkReBAg9P85iCOC3j3W43zfPQfvAIojuPgkQ1UZAdGskhCILrDDIQjxBZACmAhzISdxKxgEcxCjx0xBOJe8R42BNxeExxj6D14M8CBbQY5/OkoDmxK7lnpWGoLztAJiZQqVSI7jh+Ji8yT0qlHFvGguZQsnwFICNdBjo3PJIC5GoBo5go4O4C7sJuMBfZTrE8yP3VMnKGwRQYLlDgKw5NlFygnFx+5cY+tXw9HMi5yusv8mNjWoqSmpWWnRtE34GbgguNmARq3E4wC2AM4UUcXAPYhMhGCqAHEAGnBwGg6MHRIA4Ig0E6/UIuE4kJwEWaRIlgFbHoNCuKZxyto7QbdRzO1FJmrNZgZLsNEiM5nSmrQUqzs2cPuJilpSE7sFneEPjW1ETESDwur4lDfAC2UAS43cqCFAR5iIicbh5ch8ckuk1uj8PNw6eCJvCgbqdb6/Z4IqIH3AO41UDEDV8UwQNnfUUnk/alCysnpjfUFQCjd3JhG9DAGpHd2qlW8zo9ZzVxWhNn5Dm1GrqLTrxANa/V6AWe1WrtHZourdaoN/GcVmMwmTVqu2yjHmA36JYrHHGHElOAzx2s+4bYWQ6C7hHFAE/H40HRGKDhbeAWI+4gdoICcZC4/bQHfGqEdhsFt0dwi0DBjeLDp+MNK+T2hOmGhobpffhmhZWGTe/XMIeRmoLLzDoMDlZrZM3GLq6TVzN2DW/uNnVBB9yOTCwjIG2Hymy0Ioexk+GRUa3Tm7utWo3KoTcNbdSDCL5eEBgqcWjkwBSI7gK9BzkNoQD0Bh2euBiMuyGMcHt4IMEdjHt4TzzugTBJ5GkBBAEetBB0eNxxj3vzQfR9DQ0nTpzABGBMQ7nhxCZ5FqwJhW0aSoVwOqEAFOisHZpuDd9pM+g5jVGNOMQakKnbJiDeatd3GJHA2RxaxtRh6+rgzbzaZkLcQAFjINYopC5iIOCGh1gTKGQxQAo8YAogIiCKHvTQ8gAEglJnMSDzeISgzBOgg4Fm/IoOejwyjwz6EptPpaw05GPTG7e0lKDrt1MMYsyI6zLbO7qQ1arSM9Yuxmpl9HgxHL0VDIRgtes4HWfuYM1Wm6nTrmN1OqtBbzObO1SFXELuFS/WfZRLJp92Z7wCOIjMCzogAj+iLNVtkrpMpNisyM9IZ8NOFo2Pr6ysTP/2rw2XG+4+aGh48OByw+UHDxou373722n4z/jr3cfIZ7/IXwpFns+BMqdCTmIjHB4VoEBqbo7fSxGQiY02onmkL2+xbEFvhqs1DmLf8HF/Q3/DJ9TlBupy/+WPP/nkk6/u3j0OutFQqTs528dXxu2KXA4CcXk6HIRWK+JxUQl9AxwvF6Egq/2idK0hUA6CdZDFRbEQBQlfpocwoMRFp9NFHNb8SsNn935/r6H/wccN9/7xwWef3bv3+4/vfexqqNwaDyszM0dnZm56sjmAHgEEAriPAJ5RqYwHlG6wBtBTqMkbOSsUHTo9kUiQDvK0zB2QCTKRdgc2jp3KLGlToIxajuChU6dOI61UNN7w8d3j9y5TX1B37/3jJ7//GBTi6WWQgpXN/GIWprzplRJGvVOlVB7Ey7zs3390LpsDpRiIyHHXCJpM2i3C5cdd50gJUhB3e4JxGqy+KNIePiiIfAEhSKWcMRNtlhEpPjA4XCq8xALI+2d3H3z82QNo/hfUvYbPLjcAJ3fvgSJMlyAHo4eXQkvSrhkPoXSYNHJqNhSSlk8gK5isV+KVW8gKJ9KiVTkUwBUXCAXQLcRSAEEChIjFbUEWBZGAG9ykLNLcLAAN2GMWoICkWwEBMUVGH3TYFGBrOD29wSGAS5gm9nBLCs4v9zT2kOZKS9bgG8RHZ3vxSgn4rvHruHKZLFolVa6SdW4+7idrBwxncRAIgBOMQ09JhB9wkBAUifEasUBcsJECtweHPnRQFIMQH8nchayhzP8CT2tbitycUaZTzMJUSFqEiGX3hXrx+gihKZa9PtmIV0p4CJWzUqWXZb8MkcqrZAUJ57lv8ZpXv82xiNKQIfnBLlFOPMIGBgrZAjo9WEinPGFBPVAw0b5iN2pBaNRwoiETGkG54USphkBaH2FWEITU8lX/TRD+hSzT1PuHwpVkzas/46XL8igoEdvrLDdHLUrfi6Ipd+MnplfG9xEmGhrm0b75lekTJd7QPAptrK/vPQ/FO3ilBLJ8FRaN1L46h0nlEq5cIpUP92EpCDeRNa92jwI8q2y5Ubwd+1KXfN/0iYZ0sVSPeCzU27NMVk2ZWlpOLWWHruLK2dF0ZehYdiVeUltaPiHHFlSWAjrps5R2t2KpjjAL18/PXpXc3tTV2fOp3XTuH559OFqkcmVuTFo+IccjVJgCWakMbA9MgVLBf6dwkCwrPnZ0bl65W1LQPFJFCXcYEB3iTWfa0dBuUSD3+6pn+JygfV4aoECKktPOXosCEIKqvYN/YkOaQUUokPvaqmcmLQ/KvqS8XBLKp6A56tv1pMuSMdDmS5SrDGVT0KywxNr2uqVFwfj8fn+ZylAuBc2yFz5lNd2KkYeEzx9NFppZ2ikKmvGdqhMomdjrlhZFMmp5UaY1KIuCZgVWA6xxBSaSbHjMqOW/FESBBZHMldm3dWTgWolp+duUgoQ81oaVYMgSk0YOlZnpFLODsiP0zoFT77775MCTUwfepaj3DjylTn1z4OsDB94h78A8UUaEjCrGpDOZKrJjKYMX9Sk1L798CpqVlphFmkVjkkf8E3g3Ab/lmmQYTEa80MY7B6inQMHTp+++CwS8e+qbJ0++ob4hFHAuDiGnSo8Qb+aclaIA4WRcf6AcDsqhgB7x+WNDqZhgYCJxpC0WTfh9bWTZbKdGsBIpePL0ybtPn7wHFDz5+tTT9755Sr33DabAQTkQCgtOhLRO+FshRcCQ9ZWVll6WFMT8/rYX62PnDK1QQJ8xRgaQebPGSKTgAPXkvSdPjn/99Gvqm+PfHDjwDZVSBBf8mnCOskmVtYR2JYDH8ypCAeiBJZG/0+aLRMoacGEngyn4+sC774L2w5+vwQwABRjvZFjrwjsMsNvaHKEMjFSKgpHYhrnkgbyadw4UxDv5n6s0mDKMQTmKUMJCNvuKoPKNzgfhoKQs1DIoqNq+URpmIbPlpEqFZO4Azr3cmoTSKah6BhBvR6wedTG4ZDeaxYjCodgwg1gyBetzqXQqBbf6GUD9lBM5TFowzUbEMsgm1AivQUGEEqXpBNotummPGLRbrdvbk20XYUVhlZ1iccoSUgk2ZHc73NtVBNojeDxunHoKrafdHlFm6lKhbW/LtlugNBQbNgkI702j1qi0WtaxbXNIu10OXuZy4glGmUf0DBmMeqNVu9dN3AqsgePsyJCdwcfKFQTboCAic9FOB41zs2mP0YxMHSXfVVZloD3Dvx32bEZCEVvgDItiJCICB6JoxNvd2Hdvb9udxTRJv7hbIC1xcwpw1mVQukknd4DoNfdwqwiYKW/aSq2nX6Qrb6bSL2Y8RTkoHhcQr9ic7Qvnb77WHm4VgncyFCI7REk5Geelylmpcj394maJFNDNzenbk0gxRUBqE7b0Hm570dCiGA31pnevOEZyMq5mV86MNZ37qv8rvHuFvhgHORQ0P5ydPGwmyQVf3pmcPSaF9sdmZw9PSXu4EUJnqmXpc4L7UvrFMZbdl9pMaj0n45i0b0HTJ3hj+39NU5A/tJhNQfP5yZ6e5SUzFL9c6u3pkXYDuDqJN2GbQjfJJmyPqmw7kNQuWUXSLz7Bu1e4pPSLlQG5Qo595MREoCgFX5JMhuWrEBae723MyWRYvormwK44P/1c2sOtekA2qmgkyUlk94oevIuWV8rJuE+ScP6EN3XH+20hdsQX8/vzJ1uy70r5TuLuj8cpKkXoP5869c+4sr73j6dIPssXeA+3qqIAHZ7s6ZU2DfSS7QVJ8gGW58lZBtuCpkeZ/bYQUlj8fn/ymgLkQZ5HQTP80DiBqRVfcJLPAsqEjcxUqrKdSIG0h1tVUYCOHb5zTDLY3quz51fTlVL6xUxqU/e0EVf6/LG2NkssOjIRwDxggOVvpptlSgWQcWc5ndvmxRsCLZPtkQ4v453ZvAjvaPl5eg+3asWGboy0Z9jYTGZXqyGLYkCR9PUBD/7Yi0Q0mkyO3IhGEy9iviMjAwOjd5ZCkiCh+9jFEm5JLuR1sh2ItAnb0arZEaUUTJP0iywnNkCmgRhaMZJMxGJ45QULaIfP4o9KiwmPFtqZLVWZ2oTt6Fy1bItTGjLpF4XADAwMDQ0NyGK+iVIGRFJ7uFXNxkA7B2VfstQbxManb5azh9vPBYojP8d95ncS9BvOwNAQqqZFC/cCA5YRv7Jqs8d2BUzM56+mFVz3AsmidxS8MbhWZZm0ewBlFa1fukcYetPV4O94s8E4092CbqsdcVbGZrBye3pGuw22n2L0dpUdIbMaqbt51mS1IdNen9WugmH7Wc4VBkngGa6bRZ2dVoO96mdNdxj9LArjy662IbNGh0wa8w6sqPLzAsVYTdLyIFYTCzLQValU0OqFDnUj9uc6WVxBzK9Ml3Bf9S8ZqaHBapot23mMrl5PjxBPXXZkgVkAAAIuSURBVF8dzf0nmYlv+tkNEJcHbyg0ufSQFK+GJkOzU9n/zFoIYU9ObldAJt17SDYCnolv7J3N/i+eiXd98adPq3qy6HVxXVod4Wq3SpdaCOHLblUadrIQwqefP6q6KcOdBE5GAAr+oFYvpiaO/6s6AyNJRgAGgIKqSqHYUUwt9ZBJdyheXW5MrY6QQdZCCL9cRUDHlnp7J+/gdo/OTvYupyZQU7iZWQjhF+0SVq8evi/Nh40eO/zQm/O/8fRCCFWWTlVxDK3PJa3MHR3bPzY28/0vb9JwUygS6+Xxm3MzczPTe3AHyZ5CkbNiX/t4NWaXVhiKalrFdm/wxlPATEwkJt644aJcTLT53vQZtQGfJf/20zcOyRd7fQZ7DtmbnWBB8MbPLP8df0c+2lezXtyeKvq+nyG8q2jUi+DP6uio14vg0b4KPeVV3Mh2+OvF93XBm7y9o/CWdlxaRbdWV7f84p8NvL0nb3tb0T9NPV5tXX3sPXny5O1bJ1unTp7sAR56bvd4W28BDY9v3/b2jNbffjz6T6urrSdXT966dXuvz3zH0H6yddV7Cz0GGpD3JIJL3TN169ZUz62TIBiPkfd2KxaHk623R1vRyVuPR3vQLeDm1hS895cC763bvVOPb0tScAthKbh9u/U2yAI0/fHtnqlGrAetcP0fr8LbgILV1tu3b3lXfzkUgGaPgr57iS3ArcV2IPUr2YJR8qZ2KHin4FcyDKOjvyiD+HdUKf4/+PmuNlW3xHgAAAAASUVORK5CYII="/>
          <p:cNvSpPr>
            <a:spLocks noChangeAspect="1" noChangeArrowheads="1"/>
          </p:cNvSpPr>
          <p:nvPr/>
        </p:nvSpPr>
        <p:spPr bwMode="auto">
          <a:xfrm>
            <a:off x="307975" y="-898525"/>
            <a:ext cx="28956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SMARTInkShape-550"/>
          <p:cNvSpPr/>
          <p:nvPr/>
        </p:nvSpPr>
        <p:spPr>
          <a:xfrm>
            <a:off x="1851660" y="6526530"/>
            <a:ext cx="102871" cy="28928"/>
          </a:xfrm>
          <a:custGeom>
            <a:avLst/>
            <a:gdLst/>
            <a:ahLst/>
            <a:cxnLst/>
            <a:rect l="0" t="0" r="0" b="0"/>
            <a:pathLst>
              <a:path w="102871" h="28928">
                <a:moveTo>
                  <a:pt x="102870" y="22859"/>
                </a:moveTo>
                <a:lnTo>
                  <a:pt x="72531" y="28927"/>
                </a:lnTo>
                <a:lnTo>
                  <a:pt x="44089" y="21747"/>
                </a:lnTo>
                <a:lnTo>
                  <a:pt x="0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6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leave…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All trash, yours or not, to the trash can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Glue sticks capped and returned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Colored pencils picked up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Put unused pictures into the foldable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Turn in at the basket</a:t>
            </a:r>
          </a:p>
          <a:p>
            <a:pPr lvl="1"/>
            <a:r>
              <a:rPr lang="en-US" sz="2800" b="1" dirty="0" smtClean="0">
                <a:solidFill>
                  <a:srgbClr val="7030A0"/>
                </a:solidFill>
              </a:rPr>
              <a:t>We will finish next class</a:t>
            </a:r>
            <a:endParaRPr lang="en-US" sz="2800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3848130" y="4362630"/>
              <a:ext cx="360" cy="3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36250" y="4350750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0673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758" y="-609600"/>
            <a:ext cx="8229600" cy="1600200"/>
          </a:xfrm>
        </p:spPr>
        <p:txBody>
          <a:bodyPr/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: Do Now</a:t>
            </a:r>
            <a:r>
              <a:rPr lang="en-US" dirty="0" smtClean="0"/>
              <a:t>		</a:t>
            </a:r>
            <a:r>
              <a:rPr lang="en-US" dirty="0" smtClean="0"/>
              <a:t>1/6-7/16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8874"/>
            <a:ext cx="8229600" cy="50133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Take your foldable from the basket</a:t>
            </a:r>
          </a:p>
          <a:p>
            <a:pPr lvl="1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We will finish these first</a:t>
            </a:r>
            <a:endParaRPr lang="en-US" sz="32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We have an activity and video set after grading your tests</a:t>
            </a:r>
          </a:p>
        </p:txBody>
      </p:sp>
      <p:sp>
        <p:nvSpPr>
          <p:cNvPr id="5" name="AutoShape 4" descr="data:image/png;base64,iVBORw0KGgoAAAANSUhEUgAAAQIAAADDCAMAAABeUu/HAAACQFBMVEX///+wt8/Bz+Kv0dEAAACzu9Kwts+x1NTE0uX0elqg0o3zdlW0u9TN4HzD0eOz1tb0+ff19fX0fl7Pz8+IiIjF2nMAJ5Lv7++QkJB5eXnV1dX7+POysrKYmJjs38PdxIrOqD/j4+Opqanp2baCgoJkZGS8vLwALZShoaHb29vGxsZeqYyXl5evr6/Q0NBxcXFWVlbzcE5LS0vyZkYAI5E+Pj4fHx/W6YIVFRWNlqKlsL7m6fP17QD6zMDZ3OulzLwfOpiiwcEmP5qDjr/97u2epLmxw9Gqx3/vOyAxMTGBhZPXs1O50mja7dOSnMdbXWTwSzBcbK83TKD73dzwWlMAFY6x2qKkw1L0kIyRtz3vRDoAABCcy7h0eIiYz4OFsC5KXKX2mH0AExTs8uNodrS8nUuLpqb48mJ4j499j5DI2H7uKhDxVjjxZF1XjnotSUH9/NkAABrD4rhbTSf69pn59H11mWf7+LOXsofydG+OmMX3q6j9+9A+is35wrRfea6YvGL2lHf3qpVAdbtuibI+UTllhFxRakywv2/wT0eQvYIkMCCw6Jv2pqRGWz9yl2j0iYSjcW+GkVppcj8YIBXWrKrSRD/yYyzxVxQ+QjXOMSZyHRs4XVIcLytHd2hjoot8U1KlPjwmIzRDSSiCjF+yxqe/Y2DNnJTWiX2ZwI6TfD9pWS9nTIuuS2aJYo9FU5uxbH2YJB5DGBlmiy6EsU+tqB1ANyBKRxKTjylxbR7//yPDvRv38EN8dyU3NguqpEmOGHvxAAAgAElEQVR4nO19j0MaV77vEQccFTUjxAHEvTuU31FnRKGCYhGFwERFMDHRPCKJxMRo2qxpkk3SNT/abpvkpslL283t3qR9d7f3bje57+W9+5q2++K7719733MGEBAUjCht9iPK4QjMnM98f51zvnMOQoCp+/dX0RuN1aXJ5dCd7BqWzXrBMbt8PnuApd7G+sbJY6Tc1WVgkJky42I30psZs9mkMSPWwLH2rl3iwkyZ0kfiDBxiusyVPqI31NjaWt8riYGmU8MgXQccVKt2cAaXnjJotU5DGJd4baVPRYKZo7hOIB0hW7+VYl0dPI/YrT/2GsihQDAJcLROoMDBcnatoA8jvtvKO5HTauzeJQqQ3sUYnAIUOvSI1ZkQcnbwtooecalnXREkqM1YHMNdlKvDhXiK4rSU1qy1myp6GhmYkbEDUXoodWmRSedCOidyVFYJvaF8c7i3MDkom6ChQBGAfi3S94dtam1lNQFNHXt4vbJHKA/dHOpGNm6vT+MNQ/v8ePten0M+BpS0d3Zp6Rg8V/5g7QdnZmbmbo5X/khlYCKW+Pel3p7e/x5LxBKVjkfmvz+6HzA2t1LhA5WDodjvfvcHiNiuJj783e8SIxU+2s2jTU1vv90EHMxX+EhlYAJaPttT3/o/4fl3HyYqe7Dxmf1Nn/75z4+a9h89mK6zCoJNk2OQdR3kiemq7MlkoEhgKaiv/7cEpiBa2YMdPNr09qNvz/3pXNPYHLzsD1MsMtntJpPTiToojS0ctjlcRrvLZTdQRhOlc1Y4SJHAxD788H9AyNbz4sMPP4wpKnuwg2NAAdX/6G2JAtJH4CmXzqQSzC4U7jSZ2X4UNgh2Leqi7EaD4LBW9oQkDNyIfnh/NhR6OBKNKit8LELBIzAGEgUqlQrCM/gVdILdZe/XmR1Wl93VZVIZw0bKLhgcHboKn9E62qemduMwK9gWfNrUBLbgZrquC+yAgeviuo3drLqDdWnMnJ4z2zusjJrt0OxKl3k3xyjaZ8b2N2EGxuaKRAass6Qv4tQ7qSEjiR38sq0wPjcmxQUHt37vZug09Nt1DMciu8agwRUag5rrsGq6t/Vt0WuvdzblYXxu5ujRmbnp1/0eA4W0xn4WGXTQ2QadEZDdzCPk2NaXVdoL5GN8Zfr1Owks0kIvHwIHvbHDxHUyWlOXUc9bjfZtfZtf/rrnswdwapxmq8PFgBRwAqfltALiNPx2zdpuS8GOgNFYkQYZ7Li3b9Z1Wc16Qwej3y4Fu2sL9hpMBlmVE4m9Op3dxZDi2kg05vf1YVh8sURyZEI5RJgY6hvY67PbHPOvZzzTH08eaeuDhkdvfAS4EU3ELEBFmz8xImPQi0r3kF8H8wfn5uZmtj26QD4+N8221NUGA8G6lhxA1UcJv6XvSCLZt6FrwIap9KSK1SA95/Rc7ZkhVnOeCbKl3JK9u8MG3V4rWCy71cogvQ5tZ5pmfA4PsYzN3NxHXo5m/jG6ftxNKsdnpI9//05tbV1dXW0e6uowDx8l/Raf5VqeLmi0dk5rU0MjVHa1DjFajZ3XdDJqiNo7dVqN2apVI42a1WuMGg3H2TsgMuvkjB0aqwFcM54dMnR3sgI82ZCgMiKVGQlaZC7fac/PjUlDLKRLsXpndvY+qZ86PDv7UHrLsdnZO16p1VB5Vaq8D5WrJB5Pffz7/NZn8QA0BG742ixRWfaheafToOonkxmsyYYYE+JNmAdbh9OMnMjUYTNqzCzPI0enXW0wG5Fd6DA6EGd2qMzhLopEaQYjiI7aoLXaOIPNbDchVl02BQePNjU9+vzzc037oU9xHQ/vLWEORpeWe3omD+N3PAz1QCXmYDSEK++sV66i6czHZ/5anAOJhkDC0ufPig+MBjhlCg/e6Dib1gChp9aEMAUaxmAUgAIuTYGGFYycEZmtuNmCXVCZBdzxciA9MpkNGujr2jsQZ+S7NFbGWDYF0LFscnz66Nu39x+dRpN4QrZnFr794XJjfX1PCDd8qae+vpHMzx2bhMrG0Gqmcrble+ibf/bo0Wfw8ZsbtGADC8Eb/j4SJBGVsLnCemcX1Y1jkE4WMc5OVQeysmoNq7Hqwp1mM2vgNBrWbHWaWbMBdWpsmk6VGnWCRnSaO4E6LaO3gj7Y8eRcV4faBlVqW9mdu3lMwVf9rk+ha/m/fxPqqW9tbZz8j1On/tiLS8v/69Sp/5jEU5Q9k6f6C1Qe/35/09ufUP2PmprGtqQAk1D7kaUtpkQKYhsZFsLwTPjA5MzvhTMlvlMD/ys0+8R1bqxTlz1N1U6k4NzbTWSsEa4tNCw0iqUAtxZf8NGlxvpWSQryKuuxFAAFn32KP14KBQAgwd8Xvear8IRaOQBJbvr2HB5gAL94P9TT2DOJreDUUm9j4/IsfsfVycbGnqXr65VMujL0XctNUIRvpRGau6UwgEkYvuHz+aooTMCjTG9LQyzzoO1LoSXJD6xC6Q7xe+1XoSi5CS+uxINfLbW48ru62n9d//g7JVJQ2xKI+f0WWdFTWsf8ysGVXZgKuDkzlj31sj66N5WJBpi8yn1EoM04CqhLf3zmbkl6gBH8KBrzWSxb9rjmb84dPXp07mbFJwfbD+IDzZQx+cRJLUk1+S75+BYuMU8McNR4YwK+aur69TTR3uveVClV2f790f1Ew2YqP0E6P33w4Erph2nJa9A7f7158K8la0EKEDXWcuhYaHIyRPIARu+EJkMkDAGDJFUeJNNib2fPCVUHmILtKZOAFL5c6mls7F3CanZ+ubGxcRJHnlOpyvm5/U3nqC/COGiroqlBRhEd3l5rC6HlKjjZ+sbJ77q77SHijift3Tqpcvk7bGjPhc99BRHLTNXMkg+N+Ntu5KvB61BwXgq1/k2tVoekUMuoXvxDqvIBWIJz/Z8/aqoeCmSxNp/fN1xU5nE3sTyFqPsLDrh7SPdjtre+vr4XG4PVkFQ5TqSAONxqoQAN+P2+4kJQt7AwXLcANLTU4TgYP0EQNLypmai7M9nbGyJdT+/Scu9yiDjf8yFSSfqgn0ohR7XkzNywxNqCRVvUQp0NL4QXhmvPLrQsnK2tPQutX6AWahc2lYy/HD7/F2mcYurh4Yep8OP6+fPYS0zP7CdOcWzmtadEdggjfUlPorglAAqcCy6ta/isa7H/7HDE5KytG9ZuRQF0oetqix3x4MzY2P6x154W2zFM9CVahj3F29NCgSI4a10Li87hBdOiQ4gM17ZoF1pKMJ8txY658v3czNz31ZIwRPfFajc1dy0UXM9wLbVAhRcd1OJCvwnq+IVhoQQOgkXTTubHqyYkGPD5ipuBFAfkN3voFNvEulKk4KO+5F43cGtE2wI7GBDkoy7ZNrHXLdwKE31bhETYrGWkpC73P6WQ4LcM7XUbN8dQ34stLuOCcBbiAigND9c6oAARFImkoeQsIaSuC1piu9GQ+X/Ixa9K/mTCt4krkCgAw8cvaE0Li/yCYxE8wqKwaKptWVw0LfClhIwtH1VaFex4tP5Xvz6UjV+/VeqnJ9qSW13FhcXhWlMLXH+tsAA8LLbwphZTbZ0JSFgsSROaY5bKTjpSNgOh4DT17NBxinr2nKIuYgoYPI+lpjTwjn5q/T6R3PGcAUusRhHcioKWOrjgPAgAiABmwdQiYKfIL5RCQbOsWdFWSkImiZQvDF7IlEsFRznChILnF3845Dp92vXs+TPq0FuI0YdtiAnbVQiFVVpNKvtuKJl7PZKWCXmNomZTEsAE4N/h4YXhYfy8ANYA2wBsFkphQCajo20l5COeOfP+hQ8GBwc/uPD+mTPlUMBQKGzHFBx/dhxT0P/sh+enQQo43mVFbL9RAAq0HdKovCyap5VDfQl5DUAh36IjSHqKdeRBoij87lLsACZAJmuW+zaxiAaKZHyhK4OvXq29fPnyFTyulEMBEgSKAQqe/QBtd1384fnz55ItYPHshaAFCvpZxGkRUvqhR2zp8ycnMk4q6psgFNQottCGXIHP+Mi6/P8UIgBzMNJXNBmHo7gudOXSmbW1teNfrL08/tNPX7yiXq2dOVM6DYyKxYpw+vSh0xjwN8scMirQfVAChgO9V0QtliStGEkc8UsTwbQlKjGASSioDRASkMfZdIF0kxege4BfDA+3tCy2FO0qZBgA+AuJwRBWDxvlgIt14dLg4Mv/++Orwd+svaL+1r82eOlCyQxI+NWvc1HEIwxM+LEEMAp/G74qybZAhoLC2sCDHTQtCOAGF4d507Bggs4hbzq7CNYRfMPiwqLWOazltyQAxGCDNRiYiB1JwDPXjygOtb8/OPgjRf0NU/Cfa2uDg++XO47Q/qtcFO+ApMyh4sg1sATRLAYKaAN2Bi0LWvAAfIuJr104uzi82AJh0lmeb8EBwvAirj/LF+g0B2V58CVyTmMoeSQ2IZ2Lk3eiK6AGa18MrrkG7629+nFwEL8szx5sA8o+2YhlIocCLAjBPApq4VpDQ4UWQTsMJUzB2YWzvLYWKOCxe3QsDhfwC835DNDJtqwpJiAgmTFIRFkRNofrqHjzCSZivhd5DGzQhjpoNEj9Qt3i2eHhswvgFhfqoIwFAX7x4+xiLTy2IgA0QdmW6TEyySPRArHSmcFLVzANV65cGlzbFQqgjzyykYI8bZBMYB1+JgOHxAeQijoJLbgPncfARgIwB9F0XpqyLVaw30SU94PBDzLlioOJ+RUbGSjqG0pGAREgFEykYpJrRzbN1NzN0dQhS7SAEKS1YYcJIH4xgQ+bPFLKtPPuAK5KMQq2jJSKojgBsuYkHjeIVrjHVBYSvqIMbFcbNhGBlCaMVNPwibKtqB5sUxs2JQAokFmSQ1WkBdBLLugPXkMbNicAc5CI+asoBWcg5vcV9ge5glAyCVuIAKHgmm/r7JNdw0AsEYttTUHJ2lACAUCBwlI94+kyiM7aklvoQRnaUBIDYAx8Fb6bt2QwI0cmkKxtK1NQsjaURgDmIGHZ7ba+/0GhWqXPJ9s8KihLG0omAEcGu3jvxpVLV+bR+7jDdeHKmRwilLE+EqcmS7CGpWhDGQyAPWwrNHaEc1XfyhvvKH0SYMO3maTbzNoHB1+tvZKQ1ekaUMT6UjcOJEqyhltpQzkEYHtIBDAPfDiMKTh06PShQ6dTY18ZChgV/NGpylgoyWTusl24cuX9S4M/Ua9++uLHn47/9J//79L7V6604wVHom2WibRXiiVK04MMUQW0oTwCcIfZF+sbkc5gIq0SDKXvJhQ8w5MAz/ufXfzh4kVMgQ7ffOAUjPAOTbj022j7XRSLPjgDne7f/PS3//O3l2tAwctBaRxuyDKyHpwO+DbGhoGAQplusZI8oG4TbcgwEAzK6CAtk9E0fshoUpd6zoHSnxyKHUkqBxikPJJQkGxtHaWhGEyB69kPh46fPv3D84uEApspbEBcuINFjEvj1KtKpsCmtYIanBl8Sf14fBAo+M2rV8DAxjcOWTb4RCXlcAWcgQBQoQy4FTVuqIqHHfJ1FnK0IUsEqEg4SHmCMo+HDnpksgC0ng87aE8+B82yWAI88g3/EV8i6fNZLHjghKHw0OFbvz5N/UCdPn762Q/Pn58+BBSwVoFDHGV2AAV2LrUyRwkwal32C1gI7r0cdL38ESiQxqEu5ffChzb6RCUlhgPOiCsQD4vheCASiUClO1ITzzEJKQJyhgZdbqeHijiCcZfHFffwcQdNi8GwTNwgBs0vpHHkAaViIuZrk8bOtBSPFeHi80MXnx+nqNMXnx3CFCAO34xloqyYJKTSlEoB0pMbmNovZA3DnSl0l95Q37UCFLhrHEqgwOkWHWI4HFYo48qwpBB52pBrBVxuD+2SOT1iOCgKbmfYCVoRCdIbFYFO+NO2CK5BtoN8K29OdPseIY0PBtcugU8cXHsfRKLQOIxyY1igpJTKGqecEl1hMeKMx53xGjkoQiCSwwHWhnwz6ILWUkGn6HR5Ik4R6KNpp8shi2zggI5mKFDmRgg75xQzFFxoxzOUa/C3/YNCcxIFKCCmTwF/A1I5kKrLd54KZX7LguQ3KD3T0lNQepmnCFFfkdioPQ+vzUAKm8zH5FGgVNaUDnn2dU2Le/qK51353JfNyWIU7AFyKQi4RQWhAR7ymlQJ/sqVCvAQSrkih6IsCoKBgIewQHtwc6EEjoH4Rprw0+z5mVCgjARA40VR6RYDNfFAAEqBeA28iAfEiLtGdMvFeEEKaLc7GJF53HRQjHiC8OP2OOGv2AwF4EAMup05YlBcEfYAGykQxXgcu8JAJC7G3ZFAPAKRgeB2x+NusHDZRjGPAk/cE+dlDtHjdkeCHi18IhgHWyijI7IIsFPEHO49hvpGsilwOwNxEatD3BHA1z5O5CIOMuAGKgLxeE1EXpACkReBAg9P85iCOC3j3W43zfPQfvAIojuPgkQ1UZAdGskhCILrDDIQjxBZACmAhzISdxKxgEcxCjx0xBOJe8R42BNxeExxj6D14M8CBbQY5/OkoDmxK7lnpWGoLztAJiZQqVSI7jh+Ji8yT0qlHFvGguZQsnwFICNdBjo3PJIC5GoBo5go4O4C7sJuMBfZTrE8yP3VMnKGwRQYLlDgKw5NlFygnFx+5cY+tXw9HMi5yusv8mNjWoqSmpWWnRtE34GbgguNmARq3E4wC2AM4UUcXAPYhMhGCqAHEAGnBwGg6MHRIA4Ig0E6/UIuE4kJwEWaRIlgFbHoNCuKZxyto7QbdRzO1FJmrNZgZLsNEiM5nSmrQUqzs2cPuJilpSE7sFneEPjW1ETESDwur4lDfAC2UAS43cqCFAR5iIicbh5ch8ckuk1uj8PNw6eCJvCgbqdb6/Z4IqIH3AO41UDEDV8UwQNnfUUnk/alCysnpjfUFQCjd3JhG9DAGpHd2qlW8zo9ZzVxWhNn5Dm1GrqLTrxANa/V6AWe1WrtHZourdaoN/GcVmMwmTVqu2yjHmA36JYrHHGHElOAzx2s+4bYWQ6C7hHFAE/H40HRGKDhbeAWI+4gdoICcZC4/bQHfGqEdhsFt0dwi0DBjeLDp+MNK+T2hOmGhobpffhmhZWGTe/XMIeRmoLLzDoMDlZrZM3GLq6TVzN2DW/uNnVBB9yOTCwjIG2Hymy0Ioexk+GRUa3Tm7utWo3KoTcNbdSDCL5eEBgqcWjkwBSI7gK9BzkNoQD0Bh2euBiMuyGMcHt4IMEdjHt4TzzugTBJ5GkBBAEetBB0eNxxj3vzQfR9DQ0nTpzABGBMQ7nhxCZ5FqwJhW0aSoVwOqEAFOisHZpuDd9pM+g5jVGNOMQakKnbJiDeatd3GJHA2RxaxtRh6+rgzbzaZkLcQAFjINYopC5iIOCGh1gTKGQxQAo8YAogIiCKHvTQ8gAEglJnMSDzeISgzBOgg4Fm/IoOejwyjwz6EptPpaw05GPTG7e0lKDrt1MMYsyI6zLbO7qQ1arSM9Yuxmpl9HgxHL0VDIRgtes4HWfuYM1Wm6nTrmN1OqtBbzObO1SFXELuFS/WfZRLJp92Z7wCOIjMCzogAj+iLNVtkrpMpNisyM9IZ8NOFo2Pr6ysTP/2rw2XG+4+aGh48OByw+UHDxou373722n4z/jr3cfIZ7/IXwpFns+BMqdCTmIjHB4VoEBqbo7fSxGQiY02onmkL2+xbEFvhqs1DmLf8HF/Q3/DJ9TlBupy/+WPP/nkk6/u3j0OutFQqTs528dXxu2KXA4CcXk6HIRWK+JxUQl9AxwvF6Egq/2idK0hUA6CdZDFRbEQBQlfpocwoMRFp9NFHNb8SsNn935/r6H/wccN9/7xwWef3bv3+4/vfexqqNwaDyszM0dnZm56sjmAHgEEAriPAJ5RqYwHlG6wBtBTqMkbOSsUHTo9kUiQDvK0zB2QCTKRdgc2jp3KLGlToIxajuChU6dOI61UNN7w8d3j9y5TX1B37/3jJ7//GBTi6WWQgpXN/GIWprzplRJGvVOlVB7Ey7zs3390LpsDpRiIyHHXCJpM2i3C5cdd50gJUhB3e4JxGqy+KNIePiiIfAEhSKWcMRNtlhEpPjA4XCq8xALI+2d3H3z82QNo/hfUvYbPLjcAJ3fvgSJMlyAHo4eXQkvSrhkPoXSYNHJqNhSSlk8gK5isV+KVW8gKJ9KiVTkUwBUXCAXQLcRSAEEChIjFbUEWBZGAG9ykLNLcLAAN2GMWoICkWwEBMUVGH3TYFGBrOD29wSGAS5gm9nBLCs4v9zT2kOZKS9bgG8RHZ3vxSgn4rvHruHKZLFolVa6SdW4+7idrBwxncRAIgBOMQ09JhB9wkBAUifEasUBcsJECtweHPnRQFIMQH8nchayhzP8CT2tbitycUaZTzMJUSFqEiGX3hXrx+gihKZa9PtmIV0p4CJWzUqWXZb8MkcqrZAUJ57lv8ZpXv82xiNKQIfnBLlFOPMIGBgrZAjo9WEinPGFBPVAw0b5iN2pBaNRwoiETGkG54USphkBaH2FWEITU8lX/TRD+hSzT1PuHwpVkzas/46XL8igoEdvrLDdHLUrfi6Ipd+MnplfG9xEmGhrm0b75lekTJd7QPAptrK/vPQ/FO3ilBLJ8FRaN1L46h0nlEq5cIpUP92EpCDeRNa92jwI8q2y5Ubwd+1KXfN/0iYZ0sVSPeCzU27NMVk2ZWlpOLWWHruLK2dF0ZehYdiVeUltaPiHHFlSWAjrps5R2t2KpjjAL18/PXpXc3tTV2fOp3XTuH559OFqkcmVuTFo+IccjVJgCWakMbA9MgVLBf6dwkCwrPnZ0bl65W1LQPFJFCXcYEB3iTWfa0dBuUSD3+6pn+JygfV4aoECKktPOXosCEIKqvYN/YkOaQUUokPvaqmcmLQ/KvqS8XBLKp6A56tv1pMuSMdDmS5SrDGVT0KywxNr2uqVFwfj8fn+ZylAuBc2yFz5lNd2KkYeEzx9NFppZ2ikKmvGdqhMomdjrlhZFMmp5UaY1KIuCZgVWA6xxBSaSbHjMqOW/FESBBZHMldm3dWTgWolp+duUgoQ81oaVYMgSk0YOlZnpFLODsiP0zoFT77775MCTUwfepaj3DjylTn1z4OsDB94h78A8UUaEjCrGpDOZKrJjKYMX9Sk1L798CpqVlphFmkVjkkf8E3g3Ab/lmmQYTEa80MY7B6inQMHTp+++CwS8e+qbJ0++ob4hFHAuDiGnSo8Qb+aclaIA4WRcf6AcDsqhgB7x+WNDqZhgYCJxpC0WTfh9bWTZbKdGsBIpePL0ybtPn7wHFDz5+tTT9755Sr33DabAQTkQCgtOhLRO+FshRcCQ9ZWVll6WFMT8/rYX62PnDK1QQJ8xRgaQebPGSKTgAPXkvSdPjn/99Gvqm+PfHDjwDZVSBBf8mnCOskmVtYR2JYDH8ypCAeiBJZG/0+aLRMoacGEngyn4+sC774L2w5+vwQwABRjvZFjrwjsMsNvaHKEMjFSKgpHYhrnkgbyadw4UxDv5n6s0mDKMQTmKUMJCNvuKoPKNzgfhoKQs1DIoqNq+URpmIbPlpEqFZO4Azr3cmoTSKah6BhBvR6wedTG4ZDeaxYjCodgwg1gyBetzqXQqBbf6GUD9lBM5TFowzUbEMsgm1AivQUGEEqXpBNotummPGLRbrdvbk20XYUVhlZ1iccoSUgk2ZHc73NtVBNojeDxunHoKrafdHlFm6lKhbW/LtlugNBQbNgkI702j1qi0WtaxbXNIu10OXuZy4glGmUf0DBmMeqNVu9dN3AqsgePsyJCdwcfKFQTboCAic9FOB41zs2mP0YxMHSXfVVZloD3Dvx32bEZCEVvgDItiJCICB6JoxNvd2Hdvb9udxTRJv7hbIC1xcwpw1mVQukknd4DoNfdwqwiYKW/aSq2nX6Qrb6bSL2Y8RTkoHhcQr9ic7Qvnb77WHm4VgncyFCI7REk5Geelylmpcj394maJFNDNzenbk0gxRUBqE7b0Hm570dCiGA31pnevOEZyMq5mV86MNZ37qv8rvHuFvhgHORQ0P5ydPGwmyQVf3pmcPSaF9sdmZw9PSXu4EUJnqmXpc4L7UvrFMZbdl9pMaj0n45i0b0HTJ3hj+39NU5A/tJhNQfP5yZ6e5SUzFL9c6u3pkXYDuDqJN2GbQjfJJmyPqmw7kNQuWUXSLz7Bu1e4pPSLlQG5Qo595MREoCgFX5JMhuWrEBae723MyWRYvormwK44P/1c2sOtekA2qmgkyUlk94oevIuWV8rJuE+ScP6EN3XH+20hdsQX8/vzJ1uy70r5TuLuj8cpKkXoP5869c+4sr73j6dIPssXeA+3qqIAHZ7s6ZU2DfSS7QVJ8gGW58lZBtuCpkeZ/bYQUlj8fn/ymgLkQZ5HQTP80DiBqRVfcJLPAsqEjcxUqrKdSIG0h1tVUYCOHb5zTDLY3quz51fTlVL6xUxqU/e0EVf6/LG2NkssOjIRwDxggOVvpptlSgWQcWc5ndvmxRsCLZPtkQ4v453ZvAjvaPl5eg+3asWGboy0Z9jYTGZXqyGLYkCR9PUBD/7Yi0Q0mkyO3IhGEy9iviMjAwOjd5ZCkiCh+9jFEm5JLuR1sh2ItAnb0arZEaUUTJP0iywnNkCmgRhaMZJMxGJ45QULaIfP4o9KiwmPFtqZLVWZ2oTt6Fy1bItTGjLpF4XADAwMDQ0NyGK+iVIGRFJ7uFXNxkA7B2VfstQbxManb5azh9vPBYojP8d95ncS9BvOwNAQqqZFC/cCA5YRv7Jqs8d2BUzM56+mFVz3AsmidxS8MbhWZZm0ewBlFa1fukcYetPV4O94s8E4092CbqsdcVbGZrBye3pGuw22n2L0dpUdIbMaqbt51mS1IdNen9WugmH7Wc4VBkngGa6bRZ2dVoO96mdNdxj9LArjy662IbNGh0wa8w6sqPLzAsVYTdLyIFYTCzLQValU0OqFDnUj9uc6WVxBzK9Ml3Bf9S8ZqaHBapot23mMrl5PjxBPXXZkgVkAAAIuSURBVF8dzf0nmYlv+tkNEJcHbyg0ufSQFK+GJkOzU9n/zFoIYU9ObldAJt17SDYCnolv7J3N/i+eiXd98adPq3qy6HVxXVod4Wq3SpdaCOHLblUadrIQwqefP6q6KcOdBE5GAAr+oFYvpiaO/6s6AyNJRgAGgIKqSqHYUUwt9ZBJdyheXW5MrY6QQdZCCL9cRUDHlnp7J+/gdo/OTvYupyZQU7iZWQjhF+0SVq8evi/Nh40eO/zQm/O/8fRCCFWWTlVxDK3PJa3MHR3bPzY28/0vb9JwUygS6+Xxm3MzczPTe3AHyZ5CkbNiX/t4NWaXVhiKalrFdm/wxlPATEwkJt644aJcTLT53vQZtQGfJf/20zcOyRd7fQZ7DtmbnWBB8MbPLP8df0c+2lezXtyeKvq+nyG8q2jUi+DP6uio14vg0b4KPeVV3Mh2+OvF93XBm7y9o/CWdlxaRbdWV7f84p8NvL0nb3tb0T9NPV5tXX3sPXny5O1bJ1unTp7sAR56bvd4W28BDY9v3/b2jNbffjz6T6urrSdXT966dXuvz3zH0H6yddV7Cz0GGpD3JIJL3TN169ZUz62TIBiPkfd2KxaHk623R1vRyVuPR3vQLeDm1hS895cC763bvVOPb0tScAthKbh9u/U2yAI0/fHtnqlGrAetcP0fr8LbgILV1tu3b3lXfzkUgGaPgr57iS3ArcV2IPUr2YJR8qZ2KHin4FcyDKOjvyiD+HdUKf4/+PmuNlW3xHgAAAAASUVORK5CYII="/>
          <p:cNvSpPr>
            <a:spLocks noChangeAspect="1" noChangeArrowheads="1"/>
          </p:cNvSpPr>
          <p:nvPr/>
        </p:nvSpPr>
        <p:spPr bwMode="auto">
          <a:xfrm>
            <a:off x="155575" y="-1050925"/>
            <a:ext cx="28956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png;base64,iVBORw0KGgoAAAANSUhEUgAAAQIAAADDCAMAAABeUu/HAAACQFBMVEX///+wt8/Bz+Kv0dEAAACzu9Kwts+x1NTE0uX0elqg0o3zdlW0u9TN4HzD0eOz1tb0+ff19fX0fl7Pz8+IiIjF2nMAJ5Lv7++QkJB5eXnV1dX7+POysrKYmJjs38PdxIrOqD/j4+Opqanp2baCgoJkZGS8vLwALZShoaHb29vGxsZeqYyXl5evr6/Q0NBxcXFWVlbzcE5LS0vyZkYAI5E+Pj4fHx/W6YIVFRWNlqKlsL7m6fP17QD6zMDZ3OulzLwfOpiiwcEmP5qDjr/97u2epLmxw9Gqx3/vOyAxMTGBhZPXs1O50mja7dOSnMdbXWTwSzBcbK83TKD73dzwWlMAFY6x2qKkw1L0kIyRtz3vRDoAABCcy7h0eIiYz4OFsC5KXKX2mH0AExTs8uNodrS8nUuLpqb48mJ4j499j5DI2H7uKhDxVjjxZF1XjnotSUH9/NkAABrD4rhbTSf69pn59H11mWf7+LOXsofydG+OmMX3q6j9+9A+is35wrRfea6YvGL2lHf3qpVAdbtuibI+UTllhFxRakywv2/wT0eQvYIkMCCw6Jv2pqRGWz9yl2j0iYSjcW+GkVppcj8YIBXWrKrSRD/yYyzxVxQ+QjXOMSZyHRs4XVIcLytHd2hjoot8U1KlPjwmIzRDSSiCjF+yxqe/Y2DNnJTWiX2ZwI6TfD9pWS9nTIuuS2aJYo9FU5uxbH2YJB5DGBlmiy6EsU+tqB1ANyBKRxKTjylxbR7//yPDvRv38EN8dyU3NguqpEmOGHvxAAAgAElEQVR4nO19j0MaV77vEQccFTUjxAHEvTuU31FnRKGCYhGFwERFMDHRPCKJxMRo2qxpkk3SNT/abpvkpslL283t3qR9d7f3bje57+W9+5q2++K7719733MGEBAUjCht9iPK4QjMnM98f51zvnMOQoCp+/dX0RuN1aXJ5dCd7BqWzXrBMbt8PnuApd7G+sbJY6Tc1WVgkJky42I30psZs9mkMSPWwLH2rl3iwkyZ0kfiDBxiusyVPqI31NjaWt8riYGmU8MgXQccVKt2cAaXnjJotU5DGJd4baVPRYKZo7hOIB0hW7+VYl0dPI/YrT/2GsihQDAJcLROoMDBcnatoA8jvtvKO5HTauzeJQqQ3sUYnAIUOvSI1ZkQcnbwtooecalnXREkqM1YHMNdlKvDhXiK4rSU1qy1myp6GhmYkbEDUXoodWmRSedCOidyVFYJvaF8c7i3MDkom6ChQBGAfi3S94dtam1lNQFNHXt4vbJHKA/dHOpGNm6vT+MNQ/v8ePten0M+BpS0d3Zp6Rg8V/5g7QdnZmbmbo5X/khlYCKW+Pel3p7e/x5LxBKVjkfmvz+6HzA2t1LhA5WDodjvfvcHiNiuJj783e8SIxU+2s2jTU1vv90EHMxX+EhlYAJaPttT3/o/4fl3HyYqe7Dxmf1Nn/75z4+a9h89mK6zCoJNk2OQdR3kiemq7MlkoEhgKaiv/7cEpiBa2YMdPNr09qNvz/3pXNPYHLzsD1MsMtntJpPTiToojS0ctjlcRrvLZTdQRhOlc1Y4SJHAxD788H9AyNbz4sMPP4wpKnuwg2NAAdX/6G2JAtJH4CmXzqQSzC4U7jSZ2X4UNgh2Leqi7EaD4LBW9oQkDNyIfnh/NhR6OBKNKit8LELBIzAGEgUqlQrCM/gVdILdZe/XmR1Wl93VZVIZw0bKLhgcHboKn9E62qemduMwK9gWfNrUBLbgZrquC+yAgeviuo3drLqDdWnMnJ4z2zusjJrt0OxKl3k3xyjaZ8b2N2EGxuaKRAass6Qv4tQ7qSEjiR38sq0wPjcmxQUHt37vZug09Nt1DMciu8agwRUag5rrsGq6t/Vt0WuvdzblYXxu5ujRmbnp1/0eA4W0xn4WGXTQ2QadEZDdzCPk2NaXVdoL5GN8Zfr1Owks0kIvHwIHvbHDxHUyWlOXUc9bjfZtfZtf/rrnswdwapxmq8PFgBRwAqfltALiNPx2zdpuS8GOgNFYkQYZ7Li3b9Z1Wc16Qwej3y4Fu2sL9hpMBlmVE4m9Op3dxZDi2kg05vf1YVh8sURyZEI5RJgY6hvY67PbHPOvZzzTH08eaeuDhkdvfAS4EU3ELEBFmz8xImPQi0r3kF8H8wfn5uZmtj26QD4+N8221NUGA8G6lhxA1UcJv6XvSCLZt6FrwIap9KSK1SA95/Rc7ZkhVnOeCbKl3JK9u8MG3V4rWCy71cogvQ5tZ5pmfA4PsYzN3NxHXo5m/jG6ftxNKsdnpI9//05tbV1dXW0e6uowDx8l/Raf5VqeLmi0dk5rU0MjVHa1DjFajZ3XdDJqiNo7dVqN2apVI42a1WuMGg3H2TsgMuvkjB0aqwFcM54dMnR3sgI82ZCgMiKVGQlaZC7fac/PjUlDLKRLsXpndvY+qZ86PDv7UHrLsdnZO16p1VB5Vaq8D5WrJB5Pffz7/NZn8QA0BG742ixRWfaheafToOonkxmsyYYYE+JNmAdbh9OMnMjUYTNqzCzPI0enXW0wG5Fd6DA6EGd2qMzhLopEaQYjiI7aoLXaOIPNbDchVl02BQePNjU9+vzzc037oU9xHQ/vLWEORpeWe3omD+N3PAz1QCXmYDSEK++sV66i6czHZ/5anAOJhkDC0ufPig+MBjhlCg/e6Dib1gChp9aEMAUaxmAUgAIuTYGGFYycEZmtuNmCXVCZBdzxciA9MpkNGujr2jsQZ+S7NFbGWDYF0LFscnz66Nu39x+dRpN4QrZnFr794XJjfX1PCDd8qae+vpHMzx2bhMrG0Gqmcrble+ibf/bo0Wfw8ZsbtGADC8Eb/j4SJBGVsLnCemcX1Y1jkE4WMc5OVQeysmoNq7Hqwp1mM2vgNBrWbHWaWbMBdWpsmk6VGnWCRnSaO4E6LaO3gj7Y8eRcV4faBlVqW9mdu3lMwVf9rk+ha/m/fxPqqW9tbZz8j1On/tiLS8v/69Sp/5jEU5Q9k6f6C1Qe/35/09ufUP2PmprGtqQAk1D7kaUtpkQKYhsZFsLwTPjA5MzvhTMlvlMD/ys0+8R1bqxTlz1N1U6k4NzbTWSsEa4tNCw0iqUAtxZf8NGlxvpWSQryKuuxFAAFn32KP14KBQAgwd8Xvear8IRaOQBJbvr2HB5gAL94P9TT2DOJreDUUm9j4/IsfsfVycbGnqXr65VMujL0XctNUIRvpRGau6UwgEkYvuHz+aooTMCjTG9LQyzzoO1LoSXJD6xC6Q7xe+1XoSi5CS+uxINfLbW48ru62n9d//g7JVJQ2xKI+f0WWdFTWsf8ysGVXZgKuDkzlj31sj66N5WJBpi8yn1EoM04CqhLf3zmbkl6gBH8KBrzWSxb9rjmb84dPXp07mbFJwfbD+IDzZQx+cRJLUk1+S75+BYuMU8McNR4YwK+aur69TTR3uveVClV2f790f1Ew2YqP0E6P33w4Erph2nJa9A7f7158K8la0EKEDXWcuhYaHIyRPIARu+EJkMkDAGDJFUeJNNib2fPCVUHmILtKZOAFL5c6mls7F3CanZ+ubGxcRJHnlOpyvm5/U3nqC/COGiroqlBRhEd3l5rC6HlKjjZ+sbJ77q77SHijift3Tqpcvk7bGjPhc99BRHLTNXMkg+N+Ntu5KvB61BwXgq1/k2tVoekUMuoXvxDqvIBWIJz/Z8/aqoeCmSxNp/fN1xU5nE3sTyFqPsLDrh7SPdjtre+vr4XG4PVkFQ5TqSAONxqoQAN+P2+4kJQt7AwXLcANLTU4TgYP0EQNLypmai7M9nbGyJdT+/Scu9yiDjf8yFSSfqgn0ohR7XkzNywxNqCRVvUQp0NL4QXhmvPLrQsnK2tPQutX6AWahc2lYy/HD7/F2mcYurh4Yep8OP6+fPYS0zP7CdOcWzmtadEdggjfUlPorglAAqcCy6ta/isa7H/7HDE5KytG9ZuRQF0oetqix3x4MzY2P6x154W2zFM9CVahj3F29NCgSI4a10Li87hBdOiQ4gM17ZoF1pKMJ8txY658v3czNz31ZIwRPfFajc1dy0UXM9wLbVAhRcd1OJCvwnq+IVhoQQOgkXTTubHqyYkGPD5ipuBFAfkN3voFNvEulKk4KO+5F43cGtE2wI7GBDkoy7ZNrHXLdwKE31bhETYrGWkpC73P6WQ4LcM7XUbN8dQ34stLuOCcBbiAigND9c6oAARFImkoeQsIaSuC1piu9GQ+X/Ixa9K/mTCt4krkCgAw8cvaE0Li/yCYxE8wqKwaKptWVw0LfClhIwtH1VaFex4tP5Xvz6UjV+/VeqnJ9qSW13FhcXhWlMLXH+tsAA8LLbwphZTbZ0JSFgsSROaY5bKTjpSNgOh4DT17NBxinr2nKIuYgoYPI+lpjTwjn5q/T6R3PGcAUusRhHcioKWOrjgPAgAiABmwdQiYKfIL5RCQbOsWdFWSkImiZQvDF7IlEsFRznChILnF3845Dp92vXs+TPq0FuI0YdtiAnbVQiFVVpNKvtuKJl7PZKWCXmNomZTEsAE4N/h4YXhYfy8ANYA2wBsFkphQCajo20l5COeOfP+hQ8GBwc/uPD+mTPlUMBQKGzHFBx/dhxT0P/sh+enQQo43mVFbL9RAAq0HdKovCyap5VDfQl5DUAh36IjSHqKdeRBoij87lLsACZAJmuW+zaxiAaKZHyhK4OvXq29fPnyFTyulEMBEgSKAQqe/QBtd1384fnz55ItYPHshaAFCvpZxGkRUvqhR2zp8ycnMk4q6psgFNQottCGXIHP+Mi6/P8UIgBzMNJXNBmHo7gudOXSmbW1teNfrL08/tNPX7yiXq2dOVM6DYyKxYpw+vSh0xjwN8scMirQfVAChgO9V0QtliStGEkc8UsTwbQlKjGASSioDRASkMfZdIF0kxege4BfDA+3tCy2FO0qZBgA+AuJwRBWDxvlgIt14dLg4Mv/++Orwd+svaL+1r82eOlCyQxI+NWvc1HEIwxM+LEEMAp/G74qybZAhoLC2sCDHTQtCOAGF4d507Bggs4hbzq7CNYRfMPiwqLWOazltyQAxGCDNRiYiB1JwDPXjygOtb8/OPgjRf0NU/Cfa2uDg++XO47Q/qtcFO+ApMyh4sg1sATRLAYKaAN2Bi0LWvAAfIuJr104uzi82AJh0lmeb8EBwvAirj/LF+g0B2V58CVyTmMoeSQ2IZ2Lk3eiK6AGa18MrrkG7629+nFwEL8szx5sA8o+2YhlIocCLAjBPApq4VpDQ4UWQTsMJUzB2YWzvLYWKOCxe3QsDhfwC835DNDJtqwpJiAgmTFIRFkRNofrqHjzCSZivhd5DGzQhjpoNEj9Qt3i2eHhswvgFhfqoIwFAX7x4+xiLTy2IgA0QdmW6TEyySPRArHSmcFLVzANV65cGlzbFQqgjzyykYI8bZBMYB1+JgOHxAeQijoJLbgPncfARgIwB9F0XpqyLVaw30SU94PBDzLlioOJ+RUbGSjqG0pGAREgFEykYpJrRzbN1NzN0dQhS7SAEKS1YYcJIH4xgQ+bPFLKtPPuAK5KMQq2jJSKojgBsuYkHjeIVrjHVBYSvqIMbFcbNhGBlCaMVNPwibKtqB5sUxs2JQAokFmSQ1WkBdBLLugPXkMbNicAc5CI+asoBWcg5vcV9ge5glAyCVuIAKHgmm/r7JNdw0AsEYttTUHJ2lACAUCBwlI94+kyiM7aklvoQRnaUBIDYAx8Fb6bt2QwI0cmkKxtK1NQsjaURgDmIGHZ7ba+/0GhWqXPJ9s8KihLG0omAEcGu3jvxpVLV+bR+7jDdeHKmRwilLE+EqcmS7CGpWhDGQyAPWwrNHaEc1XfyhvvKH0SYMO3maTbzNoHB1+tvZKQ1ekaUMT6UjcOJEqyhltpQzkEYHtIBDAPfDiMKTh06PShQ6dTY18ZChgV/NGpylgoyWTusl24cuX9S4M/Ua9++uLHn47/9J//79L7V6604wVHom2WibRXiiVK04MMUQW0oTwCcIfZF+sbkc5gIq0SDKXvJhQ8w5MAz/ufXfzh4kVMgQ7ffOAUjPAOTbj022j7XRSLPjgDne7f/PS3//O3l2tAwctBaRxuyDKyHpwO+DbGhoGAQplusZI8oG4TbcgwEAzK6CAtk9E0fshoUpd6zoHSnxyKHUkqBxikPJJQkGxtHaWhGEyB69kPh46fPv3D84uEApspbEBcuINFjEvj1KtKpsCmtYIanBl8Sf14fBAo+M2rV8DAxjcOWTb4RCXlcAWcgQBQoQy4FTVuqIqHHfJ1FnK0IUsEqEg4SHmCMo+HDnpksgC0ng87aE8+B82yWAI88g3/EV8i6fNZLHjghKHw0OFbvz5N/UCdPn762Q/Pn58+BBSwVoFDHGV2AAV2LrUyRwkwal32C1gI7r0cdL38ESiQxqEu5ffChzb6RCUlhgPOiCsQD4vheCASiUClO1ITzzEJKQJyhgZdbqeHijiCcZfHFffwcQdNi8GwTNwgBs0vpHHkAaViIuZrk8bOtBSPFeHi80MXnx+nqNMXnx3CFCAO34xloqyYJKTSlEoB0pMbmNovZA3DnSl0l95Q37UCFLhrHEqgwOkWHWI4HFYo48qwpBB52pBrBVxuD+2SOT1iOCgKbmfYCVoRCdIbFYFO+NO2CK5BtoN8K29OdPseIY0PBtcugU8cXHsfRKLQOIxyY1igpJTKGqecEl1hMeKMx53xGjkoQiCSwwHWhnwz6ILWUkGn6HR5Ik4R6KNpp8shi2zggI5mKFDmRgg75xQzFFxoxzOUa/C3/YNCcxIFKCCmTwF/A1I5kKrLd54KZX7LguQ3KD3T0lNQepmnCFFfkdioPQ+vzUAKm8zH5FGgVNaUDnn2dU2Le/qK51353JfNyWIU7AFyKQi4RQWhAR7ymlQJ/sqVCvAQSrkih6IsCoKBgIewQHtwc6EEjoH4Rprw0+z5mVCgjARA40VR6RYDNfFAAEqBeA28iAfEiLtGdMvFeEEKaLc7GJF53HRQjHiC8OP2OOGv2AwF4EAMup05YlBcEfYAGykQxXgcu8JAJC7G3ZFAPAKRgeB2x+NusHDZRjGPAk/cE+dlDtHjdkeCHi18IhgHWyijI7IIsFPEHO49hvpGsilwOwNxEatD3BHA1z5O5CIOMuAGKgLxeE1EXpACkReBAg9P85iCOC3j3W43zfPQfvAIojuPgkQ1UZAdGskhCILrDDIQjxBZACmAhzISdxKxgEcxCjx0xBOJe8R42BNxeExxj6D14M8CBbQY5/OkoDmxK7lnpWGoLztAJiZQqVSI7jh+Ji8yT0qlHFvGguZQsnwFICNdBjo3PJIC5GoBo5go4O4C7sJuMBfZTrE8yP3VMnKGwRQYLlDgKw5NlFygnFx+5cY+tXw9HMi5yusv8mNjWoqSmpWWnRtE34GbgguNmARq3E4wC2AM4UUcXAPYhMhGCqAHEAGnBwGg6MHRIA4Ig0E6/UIuE4kJwEWaRIlgFbHoNCuKZxyto7QbdRzO1FJmrNZgZLsNEiM5nSmrQUqzs2cPuJilpSE7sFneEPjW1ETESDwur4lDfAC2UAS43cqCFAR5iIicbh5ch8ckuk1uj8PNw6eCJvCgbqdb6/Z4IqIH3AO41UDEDV8UwQNnfUUnk/alCysnpjfUFQCjd3JhG9DAGpHd2qlW8zo9ZzVxWhNn5Dm1GrqLTrxANa/V6AWe1WrtHZourdaoN/GcVmMwmTVqu2yjHmA36JYrHHGHElOAzx2s+4bYWQ6C7hHFAE/H40HRGKDhbeAWI+4gdoICcZC4/bQHfGqEdhsFt0dwi0DBjeLDp+MNK+T2hOmGhobpffhmhZWGTe/XMIeRmoLLzDoMDlZrZM3GLq6TVzN2DW/uNnVBB9yOTCwjIG2Hymy0Ioexk+GRUa3Tm7utWo3KoTcNbdSDCL5eEBgqcWjkwBSI7gK9BzkNoQD0Bh2euBiMuyGMcHt4IMEdjHt4TzzugTBJ5GkBBAEetBB0eNxxj3vzQfR9DQ0nTpzABGBMQ7nhxCZ5FqwJhW0aSoVwOqEAFOisHZpuDd9pM+g5jVGNOMQakKnbJiDeatd3GJHA2RxaxtRh6+rgzbzaZkLcQAFjINYopC5iIOCGh1gTKGQxQAo8YAogIiCKHvTQ8gAEglJnMSDzeISgzBOgg4Fm/IoOejwyjwz6EptPpaw05GPTG7e0lKDrt1MMYsyI6zLbO7qQ1arSM9Yuxmpl9HgxHL0VDIRgtes4HWfuYM1Wm6nTrmN1OqtBbzObO1SFXELuFS/WfZRLJp92Z7wCOIjMCzogAj+iLNVtkrpMpNisyM9IZ8NOFo2Pr6ysTP/2rw2XG+4+aGh48OByw+UHDxou373722n4z/jr3cfIZ7/IXwpFns+BMqdCTmIjHB4VoEBqbo7fSxGQiY02onmkL2+xbEFvhqs1DmLf8HF/Q3/DJ9TlBupy/+WPP/nkk6/u3j0OutFQqTs528dXxu2KXA4CcXk6HIRWK+JxUQl9AxwvF6Egq/2idK0hUA6CdZDFRbEQBQlfpocwoMRFp9NFHNb8SsNn935/r6H/wccN9/7xwWef3bv3+4/vfexqqNwaDyszM0dnZm56sjmAHgEEAriPAJ5RqYwHlG6wBtBTqMkbOSsUHTo9kUiQDvK0zB2QCTKRdgc2jp3KLGlToIxajuChU6dOI61UNN7w8d3j9y5TX1B37/3jJ7//GBTi6WWQgpXN/GIWprzplRJGvVOlVB7Ey7zs3390LpsDpRiIyHHXCJpM2i3C5cdd50gJUhB3e4JxGqy+KNIePiiIfAEhSKWcMRNtlhEpPjA4XCq8xALI+2d3H3z82QNo/hfUvYbPLjcAJ3fvgSJMlyAHo4eXQkvSrhkPoXSYNHJqNhSSlk8gK5isV+KVW8gKJ9KiVTkUwBUXCAXQLcRSAEEChIjFbUEWBZGAG9ykLNLcLAAN2GMWoICkWwEBMUVGH3TYFGBrOD29wSGAS5gm9nBLCs4v9zT2kOZKS9bgG8RHZ3vxSgn4rvHruHKZLFolVa6SdW4+7idrBwxncRAIgBOMQ09JhB9wkBAUifEasUBcsJECtweHPnRQFIMQH8nchayhzP8CT2tbitycUaZTzMJUSFqEiGX3hXrx+gihKZa9PtmIV0p4CJWzUqWXZb8MkcqrZAUJ57lv8ZpXv82xiNKQIfnBLlFOPMIGBgrZAjo9WEinPGFBPVAw0b5iN2pBaNRwoiETGkG54USphkBaH2FWEITU8lX/TRD+hSzT1PuHwpVkzas/46XL8igoEdvrLDdHLUrfi6Ipd+MnplfG9xEmGhrm0b75lekTJd7QPAptrK/vPQ/FO3ilBLJ8FRaN1L46h0nlEq5cIpUP92EpCDeRNa92jwI8q2y5Ubwd+1KXfN/0iYZ0sVSPeCzU27NMVk2ZWlpOLWWHruLK2dF0ZehYdiVeUltaPiHHFlSWAjrps5R2t2KpjjAL18/PXpXc3tTV2fOp3XTuH559OFqkcmVuTFo+IccjVJgCWakMbA9MgVLBf6dwkCwrPnZ0bl65W1LQPFJFCXcYEB3iTWfa0dBuUSD3+6pn+JygfV4aoECKktPOXosCEIKqvYN/YkOaQUUokPvaqmcmLQ/KvqS8XBLKp6A56tv1pMuSMdDmS5SrDGVT0KywxNr2uqVFwfj8fn+ZylAuBc2yFz5lNd2KkYeEzx9NFppZ2ikKmvGdqhMomdjrlhZFMmp5UaY1KIuCZgVWA6xxBSaSbHjMqOW/FESBBZHMldm3dWTgWolp+duUgoQ81oaVYMgSk0YOlZnpFLODsiP0zoFT77775MCTUwfepaj3DjylTn1z4OsDB94h78A8UUaEjCrGpDOZKrJjKYMX9Sk1L798CpqVlphFmkVjkkf8E3g3Ab/lmmQYTEa80MY7B6inQMHTp+++CwS8e+qbJ0++ob4hFHAuDiGnSo8Qb+aclaIA4WRcf6AcDsqhgB7x+WNDqZhgYCJxpC0WTfh9bWTZbKdGsBIpePL0ybtPn7wHFDz5+tTT9755Sr33DabAQTkQCgtOhLRO+FshRcCQ9ZWVll6WFMT8/rYX62PnDK1QQJ8xRgaQebPGSKTgAPXkvSdPjn/99Gvqm+PfHDjwDZVSBBf8mnCOskmVtYR2JYDH8ypCAeiBJZG/0+aLRMoacGEngyn4+sC774L2w5+vwQwABRjvZFjrwjsMsNvaHKEMjFSKgpHYhrnkgbyadw4UxDv5n6s0mDKMQTmKUMJCNvuKoPKNzgfhoKQs1DIoqNq+URpmIbPlpEqFZO4Azr3cmoTSKah6BhBvR6wedTG4ZDeaxYjCodgwg1gyBetzqXQqBbf6GUD9lBM5TFowzUbEMsgm1AivQUGEEqXpBNotummPGLRbrdvbk20XYUVhlZ1iccoSUgk2ZHc73NtVBNojeDxunHoKrafdHlFm6lKhbW/LtlugNBQbNgkI702j1qi0WtaxbXNIu10OXuZy4glGmUf0DBmMeqNVu9dN3AqsgePsyJCdwcfKFQTboCAic9FOB41zs2mP0YxMHSXfVVZloD3Dvx32bEZCEVvgDItiJCICB6JoxNvd2Hdvb9udxTRJv7hbIC1xcwpw1mVQukknd4DoNfdwqwiYKW/aSq2nX6Qrb6bSL2Y8RTkoHhcQr9ic7Qvnb77WHm4VgncyFCI7REk5Geelylmpcj394maJFNDNzenbk0gxRUBqE7b0Hm570dCiGA31pnevOEZyMq5mV86MNZ37qv8rvHuFvhgHORQ0P5ydPGwmyQVf3pmcPSaF9sdmZw9PSXu4EUJnqmXpc4L7UvrFMZbdl9pMaj0n45i0b0HTJ3hj+39NU5A/tJhNQfP5yZ6e5SUzFL9c6u3pkXYDuDqJN2GbQjfJJmyPqmw7kNQuWUXSLz7Bu1e4pPSLlQG5Qo595MREoCgFX5JMhuWrEBae723MyWRYvormwK44P/1c2sOtekA2qmgkyUlk94oevIuWV8rJuE+ScP6EN3XH+20hdsQX8/vzJ1uy70r5TuLuj8cpKkXoP5869c+4sr73j6dIPssXeA+3qqIAHZ7s6ZU2DfSS7QVJ8gGW58lZBtuCpkeZ/bYQUlj8fn/ymgLkQZ5HQTP80DiBqRVfcJLPAsqEjcxUqrKdSIG0h1tVUYCOHb5zTDLY3quz51fTlVL6xUxqU/e0EVf6/LG2NkssOjIRwDxggOVvpptlSgWQcWc5ndvmxRsCLZPtkQ4v453ZvAjvaPl5eg+3asWGboy0Z9jYTGZXqyGLYkCR9PUBD/7Yi0Q0mkyO3IhGEy9iviMjAwOjd5ZCkiCh+9jFEm5JLuR1sh2ItAnb0arZEaUUTJP0iywnNkCmgRhaMZJMxGJ45QULaIfP4o9KiwmPFtqZLVWZ2oTt6Fy1bItTGjLpF4XADAwMDQ0NyGK+iVIGRFJ7uFXNxkA7B2VfstQbxManb5azh9vPBYojP8d95ncS9BvOwNAQqqZFC/cCA5YRv7Jqs8d2BUzM56+mFVz3AsmidxS8MbhWZZm0ewBlFa1fukcYetPV4O94s8E4092CbqsdcVbGZrBye3pGuw22n2L0dpUdIbMaqbt51mS1IdNen9WugmH7Wc4VBkngGa6bRZ2dVoO96mdNdxj9LArjy662IbNGh0wa8w6sqPLzAsVYTdLyIFYTCzLQValU0OqFDnUj9uc6WVxBzK9Ml3Bf9S8ZqaHBapot23mMrl5PjxBPXXZkgVkAAAIuSURBVF8dzf0nmYlv+tkNEJcHbyg0ufSQFK+GJkOzU9n/zFoIYU9ObldAJt17SDYCnolv7J3N/i+eiXd98adPq3qy6HVxXVod4Wq3SpdaCOHLblUadrIQwqefP6q6KcOdBE5GAAr+oFYvpiaO/6s6AyNJRgAGgIKqSqHYUUwt9ZBJdyheXW5MrY6QQdZCCL9cRUDHlnp7J+/gdo/OTvYupyZQU7iZWQjhF+0SVq8evi/Nh40eO/zQm/O/8fRCCFWWTlVxDK3PJa3MHR3bPzY28/0vb9JwUygS6+Xxm3MzczPTe3AHyZ5CkbNiX/t4NWaXVhiKalrFdm/wxlPATEwkJt644aJcTLT53vQZtQGfJf/20zcOyRd7fQZ7DtmbnWBB8MbPLP8df0c+2lezXtyeKvq+nyG8q2jUi+DP6uio14vg0b4KPeVV3Mh2+OvF93XBm7y9o/CWdlxaRbdWV7f84p8NvL0nb3tb0T9NPV5tXX3sPXny5O1bJ1unTp7sAR56bvd4W28BDY9v3/b2jNbffjz6T6urrSdXT966dXuvz3zH0H6yddV7Cz0GGpD3JIJL3TN169ZUz62TIBiPkfd2KxaHk623R1vRyVuPR3vQLeDm1hS895cC763bvVOPb0tScAthKbh9u/U2yAI0/fHtnqlGrAetcP0fr8LbgILV1tu3b3lXfzkUgGaPgr57iS3ArcV2IPUr2YJR8qZ2KHin4FcyDKOjvyiD+HdUKf4/+PmuNlW3xHgAAAAASUVORK5CYII="/>
          <p:cNvSpPr>
            <a:spLocks noChangeAspect="1" noChangeArrowheads="1"/>
          </p:cNvSpPr>
          <p:nvPr/>
        </p:nvSpPr>
        <p:spPr bwMode="auto">
          <a:xfrm>
            <a:off x="307975" y="-898525"/>
            <a:ext cx="28956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SMARTInkShape-235"/>
          <p:cNvSpPr/>
          <p:nvPr/>
        </p:nvSpPr>
        <p:spPr>
          <a:xfrm>
            <a:off x="1851660" y="6526530"/>
            <a:ext cx="102871" cy="28928"/>
          </a:xfrm>
          <a:custGeom>
            <a:avLst/>
            <a:gdLst/>
            <a:ahLst/>
            <a:cxnLst/>
            <a:rect l="0" t="0" r="0" b="0"/>
            <a:pathLst>
              <a:path w="102871" h="28928">
                <a:moveTo>
                  <a:pt x="102870" y="22859"/>
                </a:moveTo>
                <a:lnTo>
                  <a:pt x="72531" y="28927"/>
                </a:lnTo>
                <a:lnTo>
                  <a:pt x="44089" y="21747"/>
                </a:lnTo>
                <a:lnTo>
                  <a:pt x="0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4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758" y="-609600"/>
            <a:ext cx="8229600" cy="1600200"/>
          </a:xfrm>
        </p:spPr>
        <p:txBody>
          <a:bodyPr/>
          <a:lstStyle/>
          <a:p>
            <a:r>
              <a:rPr lang="en-US" dirty="0" smtClean="0"/>
              <a:t>Do Now				</a:t>
            </a:r>
            <a:r>
              <a:rPr lang="en-US" dirty="0" smtClean="0"/>
              <a:t>1/6-7/16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8874"/>
            <a:ext cx="8229600" cy="50133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Take your foldable from the basket</a:t>
            </a:r>
          </a:p>
          <a:p>
            <a:pPr lvl="1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We will finish these first</a:t>
            </a:r>
            <a:endParaRPr lang="en-US" sz="32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You will need a pen or colored pencil to grade your tests from before break</a:t>
            </a:r>
            <a:endParaRPr lang="en-US" sz="32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We have an activity and video set after grading your tests</a:t>
            </a:r>
          </a:p>
        </p:txBody>
      </p:sp>
      <p:sp>
        <p:nvSpPr>
          <p:cNvPr id="5" name="AutoShape 4" descr="data:image/png;base64,iVBORw0KGgoAAAANSUhEUgAAAQIAAADDCAMAAABeUu/HAAACQFBMVEX///+wt8/Bz+Kv0dEAAACzu9Kwts+x1NTE0uX0elqg0o3zdlW0u9TN4HzD0eOz1tb0+ff19fX0fl7Pz8+IiIjF2nMAJ5Lv7++QkJB5eXnV1dX7+POysrKYmJjs38PdxIrOqD/j4+Opqanp2baCgoJkZGS8vLwALZShoaHb29vGxsZeqYyXl5evr6/Q0NBxcXFWVlbzcE5LS0vyZkYAI5E+Pj4fHx/W6YIVFRWNlqKlsL7m6fP17QD6zMDZ3OulzLwfOpiiwcEmP5qDjr/97u2epLmxw9Gqx3/vOyAxMTGBhZPXs1O50mja7dOSnMdbXWTwSzBcbK83TKD73dzwWlMAFY6x2qKkw1L0kIyRtz3vRDoAABCcy7h0eIiYz4OFsC5KXKX2mH0AExTs8uNodrS8nUuLpqb48mJ4j499j5DI2H7uKhDxVjjxZF1XjnotSUH9/NkAABrD4rhbTSf69pn59H11mWf7+LOXsofydG+OmMX3q6j9+9A+is35wrRfea6YvGL2lHf3qpVAdbtuibI+UTllhFxRakywv2/wT0eQvYIkMCCw6Jv2pqRGWz9yl2j0iYSjcW+GkVppcj8YIBXWrKrSRD/yYyzxVxQ+QjXOMSZyHRs4XVIcLytHd2hjoot8U1KlPjwmIzRDSSiCjF+yxqe/Y2DNnJTWiX2ZwI6TfD9pWS9nTIuuS2aJYo9FU5uxbH2YJB5DGBlmiy6EsU+tqB1ANyBKRxKTjylxbR7//yPDvRv38EN8dyU3NguqpEmOGHvxAAAgAElEQVR4nO19j0MaV77vEQccFTUjxAHEvTuU31FnRKGCYhGFwERFMDHRPCKJxMRo2qxpkk3SNT/abpvkpslL283t3qR9d7f3bje57+W9+5q2++K7719733MGEBAUjCht9iPK4QjMnM98f51zvnMOQoCp+/dX0RuN1aXJ5dCd7BqWzXrBMbt8PnuApd7G+sbJY6Tc1WVgkJky42I30psZs9mkMSPWwLH2rl3iwkyZ0kfiDBxiusyVPqI31NjaWt8riYGmU8MgXQccVKt2cAaXnjJotU5DGJd4baVPRYKZo7hOIB0hW7+VYl0dPI/YrT/2GsihQDAJcLROoMDBcnatoA8jvtvKO5HTauzeJQqQ3sUYnAIUOvSI1ZkQcnbwtooecalnXREkqM1YHMNdlKvDhXiK4rSU1qy1myp6GhmYkbEDUXoodWmRSedCOidyVFYJvaF8c7i3MDkom6ChQBGAfi3S94dtam1lNQFNHXt4vbJHKA/dHOpGNm6vT+MNQ/v8ePten0M+BpS0d3Zp6Rg8V/5g7QdnZmbmbo5X/khlYCKW+Pel3p7e/x5LxBKVjkfmvz+6HzA2t1LhA5WDodjvfvcHiNiuJj783e8SIxU+2s2jTU1vv90EHMxX+EhlYAJaPttT3/o/4fl3HyYqe7Dxmf1Nn/75z4+a9h89mK6zCoJNk2OQdR3kiemq7MlkoEhgKaiv/7cEpiBa2YMdPNr09qNvz/3pXNPYHLzsD1MsMtntJpPTiToojS0ctjlcRrvLZTdQRhOlc1Y4SJHAxD788H9AyNbz4sMPP4wpKnuwg2NAAdX/6G2JAtJH4CmXzqQSzC4U7jSZ2X4UNgh2Leqi7EaD4LBW9oQkDNyIfnh/NhR6OBKNKit8LELBIzAGEgUqlQrCM/gVdILdZe/XmR1Wl93VZVIZw0bKLhgcHboKn9E62qemduMwK9gWfNrUBLbgZrquC+yAgeviuo3drLqDdWnMnJ4z2zusjJrt0OxKl3k3xyjaZ8b2N2EGxuaKRAass6Qv4tQ7qSEjiR38sq0wPjcmxQUHt37vZug09Nt1DMciu8agwRUag5rrsGq6t/Vt0WuvdzblYXxu5ujRmbnp1/0eA4W0xn4WGXTQ2QadEZDdzCPk2NaXVdoL5GN8Zfr1Owks0kIvHwIHvbHDxHUyWlOXUc9bjfZtfZtf/rrnswdwapxmq8PFgBRwAqfltALiNPx2zdpuS8GOgNFYkQYZ7Li3b9Z1Wc16Qwej3y4Fu2sL9hpMBlmVE4m9Op3dxZDi2kg05vf1YVh8sURyZEI5RJgY6hvY67PbHPOvZzzTH08eaeuDhkdvfAS4EU3ELEBFmz8xImPQi0r3kF8H8wfn5uZmtj26QD4+N8221NUGA8G6lhxA1UcJv6XvSCLZt6FrwIap9KSK1SA95/Rc7ZkhVnOeCbKl3JK9u8MG3V4rWCy71cogvQ5tZ5pmfA4PsYzN3NxHXo5m/jG6ftxNKsdnpI9//05tbV1dXW0e6uowDx8l/Raf5VqeLmi0dk5rU0MjVHa1DjFajZ3XdDJqiNo7dVqN2apVI42a1WuMGg3H2TsgMuvkjB0aqwFcM54dMnR3sgI82ZCgMiKVGQlaZC7fac/PjUlDLKRLsXpndvY+qZ86PDv7UHrLsdnZO16p1VB5Vaq8D5WrJB5Pffz7/NZn8QA0BG742ixRWfaheafToOonkxmsyYYYE+JNmAdbh9OMnMjUYTNqzCzPI0enXW0wG5Fd6DA6EGd2qMzhLopEaQYjiI7aoLXaOIPNbDchVl02BQePNjU9+vzzc037oU9xHQ/vLWEORpeWe3omD+N3PAz1QCXmYDSEK++sV66i6czHZ/5anAOJhkDC0ufPig+MBjhlCg/e6Dib1gChp9aEMAUaxmAUgAIuTYGGFYycEZmtuNmCXVCZBdzxciA9MpkNGujr2jsQZ+S7NFbGWDYF0LFscnz66Nu39x+dRpN4QrZnFr794XJjfX1PCDd8qae+vpHMzx2bhMrG0Gqmcrble+ibf/bo0Wfw8ZsbtGADC8Eb/j4SJBGVsLnCemcX1Y1jkE4WMc5OVQeysmoNq7Hqwp1mM2vgNBrWbHWaWbMBdWpsmk6VGnWCRnSaO4E6LaO3gj7Y8eRcV4faBlVqW9mdu3lMwVf9rk+ha/m/fxPqqW9tbZz8j1On/tiLS8v/69Sp/5jEU5Q9k6f6C1Qe/35/09ufUP2PmprGtqQAk1D7kaUtpkQKYhsZFsLwTPjA5MzvhTMlvlMD/ys0+8R1bqxTlz1N1U6k4NzbTWSsEa4tNCw0iqUAtxZf8NGlxvpWSQryKuuxFAAFn32KP14KBQAgwd8Xvear8IRaOQBJbvr2HB5gAL94P9TT2DOJreDUUm9j4/IsfsfVycbGnqXr65VMujL0XctNUIRvpRGau6UwgEkYvuHz+aooTMCjTG9LQyzzoO1LoSXJD6xC6Q7xe+1XoSi5CS+uxINfLbW48ru62n9d//g7JVJQ2xKI+f0WWdFTWsf8ysGVXZgKuDkzlj31sj66N5WJBpi8yn1EoM04CqhLf3zmbkl6gBH8KBrzWSxb9rjmb84dPXp07mbFJwfbD+IDzZQx+cRJLUk1+S75+BYuMU8McNR4YwK+aur69TTR3uveVClV2f790f1Ew2YqP0E6P33w4Erph2nJa9A7f7158K8la0EKEDXWcuhYaHIyRPIARu+EJkMkDAGDJFUeJNNib2fPCVUHmILtKZOAFL5c6mls7F3CanZ+ubGxcRJHnlOpyvm5/U3nqC/COGiroqlBRhEd3l5rC6HlKjjZ+sbJ77q77SHijift3Tqpcvk7bGjPhc99BRHLTNXMkg+N+Ntu5KvB61BwXgq1/k2tVoekUMuoXvxDqvIBWIJz/Z8/aqoeCmSxNp/fN1xU5nE3sTyFqPsLDrh7SPdjtre+vr4XG4PVkFQ5TqSAONxqoQAN+P2+4kJQt7AwXLcANLTU4TgYP0EQNLypmai7M9nbGyJdT+/Scu9yiDjf8yFSSfqgn0ohR7XkzNywxNqCRVvUQp0NL4QXhmvPLrQsnK2tPQutX6AWahc2lYy/HD7/F2mcYurh4Yep8OP6+fPYS0zP7CdOcWzmtadEdggjfUlPorglAAqcCy6ta/isa7H/7HDE5KytG9ZuRQF0oetqix3x4MzY2P6x154W2zFM9CVahj3F29NCgSI4a10Li87hBdOiQ4gM17ZoF1pKMJ8txY658v3czNz31ZIwRPfFajc1dy0UXM9wLbVAhRcd1OJCvwnq+IVhoQQOgkXTTubHqyYkGPD5ipuBFAfkN3voFNvEulKk4KO+5F43cGtE2wI7GBDkoy7ZNrHXLdwKE31bhETYrGWkpC73P6WQ4LcM7XUbN8dQ34stLuOCcBbiAigND9c6oAARFImkoeQsIaSuC1piu9GQ+X/Ixa9K/mTCt4krkCgAw8cvaE0Li/yCYxE8wqKwaKptWVw0LfClhIwtH1VaFex4tP5Xvz6UjV+/VeqnJ9qSW13FhcXhWlMLXH+tsAA8LLbwphZTbZ0JSFgsSROaY5bKTjpSNgOh4DT17NBxinr2nKIuYgoYPI+lpjTwjn5q/T6R3PGcAUusRhHcioKWOrjgPAgAiABmwdQiYKfIL5RCQbOsWdFWSkImiZQvDF7IlEsFRznChILnF3845Dp92vXs+TPq0FuI0YdtiAnbVQiFVVpNKvtuKJl7PZKWCXmNomZTEsAE4N/h4YXhYfy8ANYA2wBsFkphQCajo20l5COeOfP+hQ8GBwc/uPD+mTPlUMBQKGzHFBx/dhxT0P/sh+enQQo43mVFbL9RAAq0HdKovCyap5VDfQl5DUAh36IjSHqKdeRBoij87lLsACZAJmuW+zaxiAaKZHyhK4OvXq29fPnyFTyulEMBEgSKAQqe/QBtd1384fnz55ItYPHshaAFCvpZxGkRUvqhR2zp8ycnMk4q6psgFNQottCGXIHP+Mi6/P8UIgBzMNJXNBmHo7gudOXSmbW1teNfrL08/tNPX7yiXq2dOVM6DYyKxYpw+vSh0xjwN8scMirQfVAChgO9V0QtliStGEkc8UsTwbQlKjGASSioDRASkMfZdIF0kxege4BfDA+3tCy2FO0qZBgA+AuJwRBWDxvlgIt14dLg4Mv/++Orwd+svaL+1r82eOlCyQxI+NWvc1HEIwxM+LEEMAp/G74qybZAhoLC2sCDHTQtCOAGF4d507Bggs4hbzq7CNYRfMPiwqLWOazltyQAxGCDNRiYiB1JwDPXjygOtb8/OPgjRf0NU/Cfa2uDg++XO47Q/qtcFO+ApMyh4sg1sATRLAYKaAN2Bi0LWvAAfIuJr104uzi82AJh0lmeb8EBwvAirj/LF+g0B2V58CVyTmMoeSQ2IZ2Lk3eiK6AGa18MrrkG7629+nFwEL8szx5sA8o+2YhlIocCLAjBPApq4VpDQ4UWQTsMJUzB2YWzvLYWKOCxe3QsDhfwC835DNDJtqwpJiAgmTFIRFkRNofrqHjzCSZivhd5DGzQhjpoNEj9Qt3i2eHhswvgFhfqoIwFAX7x4+xiLTy2IgA0QdmW6TEyySPRArHSmcFLVzANV65cGlzbFQqgjzyykYI8bZBMYB1+JgOHxAeQijoJLbgPncfARgIwB9F0XpqyLVaw30SU94PBDzLlioOJ+RUbGSjqG0pGAREgFEykYpJrRzbN1NzN0dQhS7SAEKS1YYcJIH4xgQ+bPFLKtPPuAK5KMQq2jJSKojgBsuYkHjeIVrjHVBYSvqIMbFcbNhGBlCaMVNPwibKtqB5sUxs2JQAokFmSQ1WkBdBLLugPXkMbNicAc5CI+asoBWcg5vcV9ge5glAyCVuIAKHgmm/r7JNdw0AsEYttTUHJ2lACAUCBwlI94+kyiM7aklvoQRnaUBIDYAx8Fb6bt2QwI0cmkKxtK1NQsjaURgDmIGHZ7ba+/0GhWqXPJ9s8KihLG0omAEcGu3jvxpVLV+bR+7jDdeHKmRwilLE+EqcmS7CGpWhDGQyAPWwrNHaEc1XfyhvvKH0SYMO3maTbzNoHB1+tvZKQ1ekaUMT6UjcOJEqyhltpQzkEYHtIBDAPfDiMKTh06PShQ6dTY18ZChgV/NGpylgoyWTusl24cuX9S4M/Ua9++uLHn47/9J//79L7V6604wVHom2WibRXiiVK04MMUQW0oTwCcIfZF+sbkc5gIq0SDKXvJhQ8w5MAz/ufXfzh4kVMgQ7ffOAUjPAOTbj022j7XRSLPjgDne7f/PS3//O3l2tAwctBaRxuyDKyHpwO+DbGhoGAQplusZI8oG4TbcgwEAzK6CAtk9E0fshoUpd6zoHSnxyKHUkqBxikPJJQkGxtHaWhGEyB69kPh46fPv3D84uEApspbEBcuINFjEvj1KtKpsCmtYIanBl8Sf14fBAo+M2rV8DAxjcOWTb4RCXlcAWcgQBQoQy4FTVuqIqHHfJ1FnK0IUsEqEg4SHmCMo+HDnpksgC0ng87aE8+B82yWAI88g3/EV8i6fNZLHjghKHw0OFbvz5N/UCdPn762Q/Pn58+BBSwVoFDHGV2AAV2LrUyRwkwal32C1gI7r0cdL38ESiQxqEu5ffChzb6RCUlhgPOiCsQD4vheCASiUClO1ITzzEJKQJyhgZdbqeHijiCcZfHFffwcQdNi8GwTNwgBs0vpHHkAaViIuZrk8bOtBSPFeHi80MXnx+nqNMXnx3CFCAO34xloqyYJKTSlEoB0pMbmNovZA3DnSl0l95Q37UCFLhrHEqgwOkWHWI4HFYo48qwpBB52pBrBVxuD+2SOT1iOCgKbmfYCVoRCdIbFYFO+NO2CK5BtoN8K29OdPseIY0PBtcugU8cXHsfRKLQOIxyY1igpJTKGqecEl1hMeKMx53xGjkoQiCSwwHWhnwz6ILWUkGn6HR5Ik4R6KNpp8shi2zggI5mKFDmRgg75xQzFFxoxzOUa/C3/YNCcxIFKCCmTwF/A1I5kKrLd54KZX7LguQ3KD3T0lNQepmnCFFfkdioPQ+vzUAKm8zH5FGgVNaUDnn2dU2Le/qK51353JfNyWIU7AFyKQi4RQWhAR7ymlQJ/sqVCvAQSrkih6IsCoKBgIewQHtwc6EEjoH4Rprw0+z5mVCgjARA40VR6RYDNfFAAEqBeA28iAfEiLtGdMvFeEEKaLc7GJF53HRQjHiC8OP2OOGv2AwF4EAMup05YlBcEfYAGykQxXgcu8JAJC7G3ZFAPAKRgeB2x+NusHDZRjGPAk/cE+dlDtHjdkeCHi18IhgHWyijI7IIsFPEHO49hvpGsilwOwNxEatD3BHA1z5O5CIOMuAGKgLxeE1EXpACkReBAg9P85iCOC3j3W43zfPQfvAIojuPgkQ1UZAdGskhCILrDDIQjxBZACmAhzISdxKxgEcxCjx0xBOJe8R42BNxeExxj6D14M8CBbQY5/OkoDmxK7lnpWGoLztAJiZQqVSI7jh+Ji8yT0qlHFvGguZQsnwFICNdBjo3PJIC5GoBo5go4O4C7sJuMBfZTrE8yP3VMnKGwRQYLlDgKw5NlFygnFx+5cY+tXw9HMi5yusv8mNjWoqSmpWWnRtE34GbgguNmARq3E4wC2AM4UUcXAPYhMhGCqAHEAGnBwGg6MHRIA4Ig0E6/UIuE4kJwEWaRIlgFbHoNCuKZxyto7QbdRzO1FJmrNZgZLsNEiM5nSmrQUqzs2cPuJilpSE7sFneEPjW1ETESDwur4lDfAC2UAS43cqCFAR5iIicbh5ch8ckuk1uj8PNw6eCJvCgbqdb6/Z4IqIH3AO41UDEDV8UwQNnfUUnk/alCysnpjfUFQCjd3JhG9DAGpHd2qlW8zo9ZzVxWhNn5Dm1GrqLTrxANa/V6AWe1WrtHZourdaoN/GcVmMwmTVqu2yjHmA36JYrHHGHElOAzx2s+4bYWQ6C7hHFAE/H40HRGKDhbeAWI+4gdoICcZC4/bQHfGqEdhsFt0dwi0DBjeLDp+MNK+T2hOmGhobpffhmhZWGTe/XMIeRmoLLzDoMDlZrZM3GLq6TVzN2DW/uNnVBB9yOTCwjIG2Hymy0Ioexk+GRUa3Tm7utWo3KoTcNbdSDCL5eEBgqcWjkwBSI7gK9BzkNoQD0Bh2euBiMuyGMcHt4IMEdjHt4TzzugTBJ5GkBBAEetBB0eNxxj3vzQfR9DQ0nTpzABGBMQ7nhxCZ5FqwJhW0aSoVwOqEAFOisHZpuDd9pM+g5jVGNOMQakKnbJiDeatd3GJHA2RxaxtRh6+rgzbzaZkLcQAFjINYopC5iIOCGh1gTKGQxQAo8YAogIiCKHvTQ8gAEglJnMSDzeISgzBOgg4Fm/IoOejwyjwz6EptPpaw05GPTG7e0lKDrt1MMYsyI6zLbO7qQ1arSM9Yuxmpl9HgxHL0VDIRgtes4HWfuYM1Wm6nTrmN1OqtBbzObO1SFXELuFS/WfZRLJp92Z7wCOIjMCzogAj+iLNVtkrpMpNisyM9IZ8NOFo2Pr6ysTP/2rw2XG+4+aGh48OByw+UHDxou373722n4z/jr3cfIZ7/IXwpFns+BMqdCTmIjHB4VoEBqbo7fSxGQiY02onmkL2+xbEFvhqs1DmLf8HF/Q3/DJ9TlBupy/+WPP/nkk6/u3j0OutFQqTs528dXxu2KXA4CcXk6HIRWK+JxUQl9AxwvF6Egq/2idK0hUA6CdZDFRbEQBQlfpocwoMRFp9NFHNb8SsNn935/r6H/wccN9/7xwWef3bv3+4/vfexqqNwaDyszM0dnZm56sjmAHgEEAriPAJ5RqYwHlG6wBtBTqMkbOSsUHTo9kUiQDvK0zB2QCTKRdgc2jp3KLGlToIxajuChU6dOI61UNN7w8d3j9y5TX1B37/3jJ7//GBTi6WWQgpXN/GIWprzplRJGvVOlVB7Ey7zs3390LpsDpRiIyHHXCJpM2i3C5cdd50gJUhB3e4JxGqy+KNIePiiIfAEhSKWcMRNtlhEpPjA4XCq8xALI+2d3H3z82QNo/hfUvYbPLjcAJ3fvgSJMlyAHo4eXQkvSrhkPoXSYNHJqNhSSlk8gK5isV+KVW8gKJ9KiVTkUwBUXCAXQLcRSAEEChIjFbUEWBZGAG9ykLNLcLAAN2GMWoICkWwEBMUVGH3TYFGBrOD29wSGAS5gm9nBLCs4v9zT2kOZKS9bgG8RHZ3vxSgn4rvHruHKZLFolVa6SdW4+7idrBwxncRAIgBOMQ09JhB9wkBAUifEasUBcsJECtweHPnRQFIMQH8nchayhzP8CT2tbitycUaZTzMJUSFqEiGX3hXrx+gihKZa9PtmIV0p4CJWzUqWXZb8MkcqrZAUJ57lv8ZpXv82xiNKQIfnBLlFOPMIGBgrZAjo9WEinPGFBPVAw0b5iN2pBaNRwoiETGkG54USphkBaH2FWEITU8lX/TRD+hSzT1PuHwpVkzas/46XL8igoEdvrLDdHLUrfi6Ipd+MnplfG9xEmGhrm0b75lekTJd7QPAptrK/vPQ/FO3ilBLJ8FRaN1L46h0nlEq5cIpUP92EpCDeRNa92jwI8q2y5Ubwd+1KXfN/0iYZ0sVSPeCzU27NMVk2ZWlpOLWWHruLK2dF0ZehYdiVeUltaPiHHFlSWAjrps5R2t2KpjjAL18/PXpXc3tTV2fOp3XTuH559OFqkcmVuTFo+IccjVJgCWakMbA9MgVLBf6dwkCwrPnZ0bl65W1LQPFJFCXcYEB3iTWfa0dBuUSD3+6pn+JygfV4aoECKktPOXosCEIKqvYN/YkOaQUUokPvaqmcmLQ/KvqS8XBLKp6A56tv1pMuSMdDmS5SrDGVT0KywxNr2uqVFwfj8fn+ZylAuBc2yFz5lNd2KkYeEzx9NFppZ2ikKmvGdqhMomdjrlhZFMmp5UaY1KIuCZgVWA6xxBSaSbHjMqOW/FESBBZHMldm3dWTgWolp+duUgoQ81oaVYMgSk0YOlZnpFLODsiP0zoFT77775MCTUwfepaj3DjylTn1z4OsDB94h78A8UUaEjCrGpDOZKrJjKYMX9Sk1L798CpqVlphFmkVjkkf8E3g3Ab/lmmQYTEa80MY7B6inQMHTp+++CwS8e+qbJ0++ob4hFHAuDiGnSo8Qb+aclaIA4WRcf6AcDsqhgB7x+WNDqZhgYCJxpC0WTfh9bWTZbKdGsBIpePL0ybtPn7wHFDz5+tTT9755Sr33DabAQTkQCgtOhLRO+FshRcCQ9ZWVll6WFMT8/rYX62PnDK1QQJ8xRgaQebPGSKTgAPXkvSdPjn/99Gvqm+PfHDjwDZVSBBf8mnCOskmVtYR2JYDH8ypCAeiBJZG/0+aLRMoacGEngyn4+sC774L2w5+vwQwABRjvZFjrwjsMsNvaHKEMjFSKgpHYhrnkgbyadw4UxDv5n6s0mDKMQTmKUMJCNvuKoPKNzgfhoKQs1DIoqNq+URpmIbPlpEqFZO4Azr3cmoTSKah6BhBvR6wedTG4ZDeaxYjCodgwg1gyBetzqXQqBbf6GUD9lBM5TFowzUbEMsgm1AivQUGEEqXpBNotummPGLRbrdvbk20XYUVhlZ1iccoSUgk2ZHc73NtVBNojeDxunHoKrafdHlFm6lKhbW/LtlugNBQbNgkI702j1qi0WtaxbXNIu10OXuZy4glGmUf0DBmMeqNVu9dN3AqsgePsyJCdwcfKFQTboCAic9FOB41zs2mP0YxMHSXfVVZloD3Dvx32bEZCEVvgDItiJCICB6JoxNvd2Hdvb9udxTRJv7hbIC1xcwpw1mVQukknd4DoNfdwqwiYKW/aSq2nX6Qrb6bSL2Y8RTkoHhcQr9ic7Qvnb77WHm4VgncyFCI7REk5Geelylmpcj394maJFNDNzenbk0gxRUBqE7b0Hm570dCiGA31pnevOEZyMq5mV86MNZ37qv8rvHuFvhgHORQ0P5ydPGwmyQVf3pmcPSaF9sdmZw9PSXu4EUJnqmXpc4L7UvrFMZbdl9pMaj0n45i0b0HTJ3hj+39NU5A/tJhNQfP5yZ6e5SUzFL9c6u3pkXYDuDqJN2GbQjfJJmyPqmw7kNQuWUXSLz7Bu1e4pPSLlQG5Qo595MREoCgFX5JMhuWrEBae723MyWRYvormwK44P/1c2sOtekA2qmgkyUlk94oevIuWV8rJuE+ScP6EN3XH+20hdsQX8/vzJ1uy70r5TuLuj8cpKkXoP5869c+4sr73j6dIPssXeA+3qqIAHZ7s6ZU2DfSS7QVJ8gGW58lZBtuCpkeZ/bYQUlj8fn/ymgLkQZ5HQTP80DiBqRVfcJLPAsqEjcxUqrKdSIG0h1tVUYCOHb5zTDLY3quz51fTlVL6xUxqU/e0EVf6/LG2NkssOjIRwDxggOVvpptlSgWQcWc5ndvmxRsCLZPtkQ4v453ZvAjvaPl5eg+3asWGboy0Z9jYTGZXqyGLYkCR9PUBD/7Yi0Q0mkyO3IhGEy9iviMjAwOjd5ZCkiCh+9jFEm5JLuR1sh2ItAnb0arZEaUUTJP0iywnNkCmgRhaMZJMxGJ45QULaIfP4o9KiwmPFtqZLVWZ2oTt6Fy1bItTGjLpF4XADAwMDQ0NyGK+iVIGRFJ7uFXNxkA7B2VfstQbxManb5azh9vPBYojP8d95ncS9BvOwNAQqqZFC/cCA5YRv7Jqs8d2BUzM56+mFVz3AsmidxS8MbhWZZm0ewBlFa1fukcYetPV4O94s8E4092CbqsdcVbGZrBye3pGuw22n2L0dpUdIbMaqbt51mS1IdNen9WugmH7Wc4VBkngGa6bRZ2dVoO96mdNdxj9LArjy662IbNGh0wa8w6sqPLzAsVYTdLyIFYTCzLQValU0OqFDnUj9uc6WVxBzK9Ml3Bf9S8ZqaHBapot23mMrl5PjxBPXXZkgVkAAAIuSURBVF8dzf0nmYlv+tkNEJcHbyg0ufSQFK+GJkOzU9n/zFoIYU9ObldAJt17SDYCnolv7J3N/i+eiXd98adPq3qy6HVxXVod4Wq3SpdaCOHLblUadrIQwqefP6q6KcOdBE5GAAr+oFYvpiaO/6s6AyNJRgAGgIKqSqHYUUwt9ZBJdyheXW5MrY6QQdZCCL9cRUDHlnp7J+/gdo/OTvYupyZQU7iZWQjhF+0SVq8evi/Nh40eO/zQm/O/8fRCCFWWTlVxDK3PJa3MHR3bPzY28/0vb9JwUygS6+Xxm3MzczPTe3AHyZ5CkbNiX/t4NWaXVhiKalrFdm/wxlPATEwkJt644aJcTLT53vQZtQGfJf/20zcOyRd7fQZ7DtmbnWBB8MbPLP8df0c+2lezXtyeKvq+nyG8q2jUi+DP6uio14vg0b4KPeVV3Mh2+OvF93XBm7y9o/CWdlxaRbdWV7f84p8NvL0nb3tb0T9NPV5tXX3sPXny5O1bJ1unTp7sAR56bvd4W28BDY9v3/b2jNbffjz6T6urrSdXT966dXuvz3zH0H6yddV7Cz0GGpD3JIJL3TN169ZUz62TIBiPkfd2KxaHk623R1vRyVuPR3vQLeDm1hS895cC763bvVOPb0tScAthKbh9u/U2yAI0/fHtnqlGrAetcP0fr8LbgILV1tu3b3lXfzkUgGaPgr57iS3ArcV2IPUr2YJR8qZ2KHin4FcyDKOjvyiD+HdUKf4/+PmuNlW3xHgAAAAASUVORK5CYII="/>
          <p:cNvSpPr>
            <a:spLocks noChangeAspect="1" noChangeArrowheads="1"/>
          </p:cNvSpPr>
          <p:nvPr/>
        </p:nvSpPr>
        <p:spPr bwMode="auto">
          <a:xfrm>
            <a:off x="155575" y="-1050925"/>
            <a:ext cx="28956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png;base64,iVBORw0KGgoAAAANSUhEUgAAAQIAAADDCAMAAABeUu/HAAACQFBMVEX///+wt8/Bz+Kv0dEAAACzu9Kwts+x1NTE0uX0elqg0o3zdlW0u9TN4HzD0eOz1tb0+ff19fX0fl7Pz8+IiIjF2nMAJ5Lv7++QkJB5eXnV1dX7+POysrKYmJjs38PdxIrOqD/j4+Opqanp2baCgoJkZGS8vLwALZShoaHb29vGxsZeqYyXl5evr6/Q0NBxcXFWVlbzcE5LS0vyZkYAI5E+Pj4fHx/W6YIVFRWNlqKlsL7m6fP17QD6zMDZ3OulzLwfOpiiwcEmP5qDjr/97u2epLmxw9Gqx3/vOyAxMTGBhZPXs1O50mja7dOSnMdbXWTwSzBcbK83TKD73dzwWlMAFY6x2qKkw1L0kIyRtz3vRDoAABCcy7h0eIiYz4OFsC5KXKX2mH0AExTs8uNodrS8nUuLpqb48mJ4j499j5DI2H7uKhDxVjjxZF1XjnotSUH9/NkAABrD4rhbTSf69pn59H11mWf7+LOXsofydG+OmMX3q6j9+9A+is35wrRfea6YvGL2lHf3qpVAdbtuibI+UTllhFxRakywv2/wT0eQvYIkMCCw6Jv2pqRGWz9yl2j0iYSjcW+GkVppcj8YIBXWrKrSRD/yYyzxVxQ+QjXOMSZyHRs4XVIcLytHd2hjoot8U1KlPjwmIzRDSSiCjF+yxqe/Y2DNnJTWiX2ZwI6TfD9pWS9nTIuuS2aJYo9FU5uxbH2YJB5DGBlmiy6EsU+tqB1ANyBKRxKTjylxbR7//yPDvRv38EN8dyU3NguqpEmOGHvxAAAgAElEQVR4nO19j0MaV77vEQccFTUjxAHEvTuU31FnRKGCYhGFwERFMDHRPCKJxMRo2qxpkk3SNT/abpvkpslL283t3qR9d7f3bje57+W9+5q2++K7719733MGEBAUjCht9iPK4QjMnM98f51zvnMOQoCp+/dX0RuN1aXJ5dCd7BqWzXrBMbt8PnuApd7G+sbJY6Tc1WVgkJky42I30psZs9mkMSPWwLH2rl3iwkyZ0kfiDBxiusyVPqI31NjaWt8riYGmU8MgXQccVKt2cAaXnjJotU5DGJd4baVPRYKZo7hOIB0hW7+VYl0dPI/YrT/2GsihQDAJcLROoMDBcnatoA8jvtvKO5HTauzeJQqQ3sUYnAIUOvSI1ZkQcnbwtooecalnXREkqM1YHMNdlKvDhXiK4rSU1qy1myp6GhmYkbEDUXoodWmRSedCOidyVFYJvaF8c7i3MDkom6ChQBGAfi3S94dtam1lNQFNHXt4vbJHKA/dHOpGNm6vT+MNQ/v8ePten0M+BpS0d3Zp6Rg8V/5g7QdnZmbmbo5X/khlYCKW+Pel3p7e/x5LxBKVjkfmvz+6HzA2t1LhA5WDodjvfvcHiNiuJj783e8SIxU+2s2jTU1vv90EHMxX+EhlYAJaPttT3/o/4fl3HyYqe7Dxmf1Nn/75z4+a9h89mK6zCoJNk2OQdR3kiemq7MlkoEhgKaiv/7cEpiBa2YMdPNr09qNvz/3pXNPYHLzsD1MsMtntJpPTiToojS0ctjlcRrvLZTdQRhOlc1Y4SJHAxD788H9AyNbz4sMPP4wpKnuwg2NAAdX/6G2JAtJH4CmXzqQSzC4U7jSZ2X4UNgh2Leqi7EaD4LBW9oQkDNyIfnh/NhR6OBKNKit8LELBIzAGEgUqlQrCM/gVdILdZe/XmR1Wl93VZVIZw0bKLhgcHboKn9E62qemduMwK9gWfNrUBLbgZrquC+yAgeviuo3drLqDdWnMnJ4z2zusjJrt0OxKl3k3xyjaZ8b2N2EGxuaKRAass6Qv4tQ7qSEjiR38sq0wPjcmxQUHt37vZug09Nt1DMciu8agwRUag5rrsGq6t/Vt0WuvdzblYXxu5ujRmbnp1/0eA4W0xn4WGXTQ2QadEZDdzCPk2NaXVdoL5GN8Zfr1Owks0kIvHwIHvbHDxHUyWlOXUc9bjfZtfZtf/rrnswdwapxmq8PFgBRwAqfltALiNPx2zdpuS8GOgNFYkQYZ7Li3b9Z1Wc16Qwej3y4Fu2sL9hpMBlmVE4m9Op3dxZDi2kg05vf1YVh8sURyZEI5RJgY6hvY67PbHPOvZzzTH08eaeuDhkdvfAS4EU3ELEBFmz8xImPQi0r3kF8H8wfn5uZmtj26QD4+N8221NUGA8G6lhxA1UcJv6XvSCLZt6FrwIap9KSK1SA95/Rc7ZkhVnOeCbKl3JK9u8MG3V4rWCy71cogvQ5tZ5pmfA4PsYzN3NxHXo5m/jG6ftxNKsdnpI9//05tbV1dXW0e6uowDx8l/Raf5VqeLmi0dk5rU0MjVHa1DjFajZ3XdDJqiNo7dVqN2apVI42a1WuMGg3H2TsgMuvkjB0aqwFcM54dMnR3sgI82ZCgMiKVGQlaZC7fac/PjUlDLKRLsXpndvY+qZ86PDv7UHrLsdnZO16p1VB5Vaq8D5WrJB5Pffz7/NZn8QA0BG742ixRWfaheafToOonkxmsyYYYE+JNmAdbh9OMnMjUYTNqzCzPI0enXW0wG5Fd6DA6EGd2qMzhLopEaQYjiI7aoLXaOIPNbDchVl02BQePNjU9+vzzc037oU9xHQ/vLWEORpeWe3omD+N3PAz1QCXmYDSEK++sV66i6czHZ/5anAOJhkDC0ufPig+MBjhlCg/e6Dib1gChp9aEMAUaxmAUgAIuTYGGFYycEZmtuNmCXVCZBdzxciA9MpkNGujr2jsQZ+S7NFbGWDYF0LFscnz66Nu39x+dRpN4QrZnFr794XJjfX1PCDd8qae+vpHMzx2bhMrG0Gqmcrble+ibf/bo0Wfw8ZsbtGADC8Eb/j4SJBGVsLnCemcX1Y1jkE4WMc5OVQeysmoNq7Hqwp1mM2vgNBrWbHWaWbMBdWpsmk6VGnWCRnSaO4E6LaO3gj7Y8eRcV4faBlVqW9mdu3lMwVf9rk+ha/m/fxPqqW9tbZz8j1On/tiLS8v/69Sp/5jEU5Q9k6f6C1Qe/35/09ufUP2PmprGtqQAk1D7kaUtpkQKYhsZFsLwTPjA5MzvhTMlvlMD/ys0+8R1bqxTlz1N1U6k4NzbTWSsEa4tNCw0iqUAtxZf8NGlxvpWSQryKuuxFAAFn32KP14KBQAgwd8Xvear8IRaOQBJbvr2HB5gAL94P9TT2DOJreDUUm9j4/IsfsfVycbGnqXr65VMujL0XctNUIRvpRGau6UwgEkYvuHz+aooTMCjTG9LQyzzoO1LoSXJD6xC6Q7xe+1XoSi5CS+uxINfLbW48ru62n9d//g7JVJQ2xKI+f0WWdFTWsf8ysGVXZgKuDkzlj31sj66N5WJBpi8yn1EoM04CqhLf3zmbkl6gBH8KBrzWSxb9rjmb84dPXp07mbFJwfbD+IDzZQx+cRJLUk1+S75+BYuMU8McNR4YwK+aur69TTR3uveVClV2f790f1Ew2YqP0E6P33w4Erph2nJa9A7f7158K8la0EKEDXWcuhYaHIyRPIARu+EJkMkDAGDJFUeJNNib2fPCVUHmILtKZOAFL5c6mls7F3CanZ+ubGxcRJHnlOpyvm5/U3nqC/COGiroqlBRhEd3l5rC6HlKjjZ+sbJ77q77SHijift3Tqpcvk7bGjPhc99BRHLTNXMkg+N+Ntu5KvB61BwXgq1/k2tVoekUMuoXvxDqvIBWIJz/Z8/aqoeCmSxNp/fN1xU5nE3sTyFqPsLDrh7SPdjtre+vr4XG4PVkFQ5TqSAONxqoQAN+P2+4kJQt7AwXLcANLTU4TgYP0EQNLypmai7M9nbGyJdT+/Scu9yiDjf8yFSSfqgn0ohR7XkzNywxNqCRVvUQp0NL4QXhmvPLrQsnK2tPQutX6AWahc2lYy/HD7/F2mcYurh4Yep8OP6+fPYS0zP7CdOcWzmtadEdggjfUlPorglAAqcCy6ta/isa7H/7HDE5KytG9ZuRQF0oetqix3x4MzY2P6x154W2zFM9CVahj3F29NCgSI4a10Li87hBdOiQ4gM17ZoF1pKMJ8txY658v3czNz31ZIwRPfFajc1dy0UXM9wLbVAhRcd1OJCvwnq+IVhoQQOgkXTTubHqyYkGPD5ipuBFAfkN3voFNvEulKk4KO+5F43cGtE2wI7GBDkoy7ZNrHXLdwKE31bhETYrGWkpC73P6WQ4LcM7XUbN8dQ34stLuOCcBbiAigND9c6oAARFImkoeQsIaSuC1piu9GQ+X/Ixa9K/mTCt4krkCgAw8cvaE0Li/yCYxE8wqKwaKptWVw0LfClhIwtH1VaFex4tP5Xvz6UjV+/VeqnJ9qSW13FhcXhWlMLXH+tsAA8LLbwphZTbZ0JSFgsSROaY5bKTjpSNgOh4DT17NBxinr2nKIuYgoYPI+lpjTwjn5q/T6R3PGcAUusRhHcioKWOrjgPAgAiABmwdQiYKfIL5RCQbOsWdFWSkImiZQvDF7IlEsFRznChILnF3845Dp92vXs+TPq0FuI0YdtiAnbVQiFVVpNKvtuKJl7PZKWCXmNomZTEsAE4N/h4YXhYfy8ANYA2wBsFkphQCajo20l5COeOfP+hQ8GBwc/uPD+mTPlUMBQKGzHFBx/dhxT0P/sh+enQQo43mVFbL9RAAq0HdKovCyap5VDfQl5DUAh36IjSHqKdeRBoij87lLsACZAJmuW+zaxiAaKZHyhK4OvXq29fPnyFTyulEMBEgSKAQqe/QBtd1384fnz55ItYPHshaAFCvpZxGkRUvqhR2zp8ycnMk4q6psgFNQottCGXIHP+Mi6/P8UIgBzMNJXNBmHo7gudOXSmbW1teNfrL08/tNPX7yiXq2dOVM6DYyKxYpw+vSh0xjwN8scMirQfVAChgO9V0QtliStGEkc8UsTwbQlKjGASSioDRASkMfZdIF0kxege4BfDA+3tCy2FO0qZBgA+AuJwRBWDxvlgIt14dLg4Mv/++Orwd+svaL+1r82eOlCyQxI+NWvc1HEIwxM+LEEMAp/G74qybZAhoLC2sCDHTQtCOAGF4d507Bggs4hbzq7CNYRfMPiwqLWOazltyQAxGCDNRiYiB1JwDPXjygOtb8/OPgjRf0NU/Cfa2uDg++XO47Q/qtcFO+ApMyh4sg1sATRLAYKaAN2Bi0LWvAAfIuJr104uzi82AJh0lmeb8EBwvAirj/LF+g0B2V58CVyTmMoeSQ2IZ2Lk3eiK6AGa18MrrkG7629+nFwEL8szx5sA8o+2YhlIocCLAjBPApq4VpDQ4UWQTsMJUzB2YWzvLYWKOCxe3QsDhfwC835DNDJtqwpJiAgmTFIRFkRNofrqHjzCSZivhd5DGzQhjpoNEj9Qt3i2eHhswvgFhfqoIwFAX7x4+xiLTy2IgA0QdmW6TEyySPRArHSmcFLVzANV65cGlzbFQqgjzyykYI8bZBMYB1+JgOHxAeQijoJLbgPncfARgIwB9F0XpqyLVaw30SU94PBDzLlioOJ+RUbGSjqG0pGAREgFEykYpJrRzbN1NzN0dQhS7SAEKS1YYcJIH4xgQ+bPFLKtPPuAK5KMQq2jJSKojgBsuYkHjeIVrjHVBYSvqIMbFcbNhGBlCaMVNPwibKtqB5sUxs2JQAokFmSQ1WkBdBLLugPXkMbNicAc5CI+asoBWcg5vcV9ge5glAyCVuIAKHgmm/r7JNdw0AsEYttTUHJ2lACAUCBwlI94+kyiM7aklvoQRnaUBIDYAx8Fb6bt2QwI0cmkKxtK1NQsjaURgDmIGHZ7ba+/0GhWqXPJ9s8KihLG0omAEcGu3jvxpVLV+bR+7jDdeHKmRwilLE+EqcmS7CGpWhDGQyAPWwrNHaEc1XfyhvvKH0SYMO3maTbzNoHB1+tvZKQ1ekaUMT6UjcOJEqyhltpQzkEYHtIBDAPfDiMKTh06PShQ6dTY18ZChgV/NGpylgoyWTusl24cuX9S4M/Ua9++uLHn47/9J//79L7V6604wVHom2WibRXiiVK04MMUQW0oTwCcIfZF+sbkc5gIq0SDKXvJhQ8w5MAz/ufXfzh4kVMgQ7ffOAUjPAOTbj022j7XRSLPjgDne7f/PS3//O3l2tAwctBaRxuyDKyHpwO+DbGhoGAQplusZI8oG4TbcgwEAzK6CAtk9E0fshoUpd6zoHSnxyKHUkqBxikPJJQkGxtHaWhGEyB69kPh46fPv3D84uEApspbEBcuINFjEvj1KtKpsCmtYIanBl8Sf14fBAo+M2rV8DAxjcOWTb4RCXlcAWcgQBQoQy4FTVuqIqHHfJ1FnK0IUsEqEg4SHmCMo+HDnpksgC0ng87aE8+B82yWAI88g3/EV8i6fNZLHjghKHw0OFbvz5N/UCdPn762Q/Pn58+BBSwVoFDHGV2AAV2LrUyRwkwal32C1gI7r0cdL38ESiQxqEu5ffChzb6RCUlhgPOiCsQD4vheCASiUClO1ITzzEJKQJyhgZdbqeHijiCcZfHFffwcQdNi8GwTNwgBs0vpHHkAaViIuZrk8bOtBSPFeHi80MXnx+nqNMXnx3CFCAO34xloqyYJKTSlEoB0pMbmNovZA3DnSl0l95Q37UCFLhrHEqgwOkWHWI4HFYo48qwpBB52pBrBVxuD+2SOT1iOCgKbmfYCVoRCdIbFYFO+NO2CK5BtoN8K29OdPseIY0PBtcugU8cXHsfRKLQOIxyY1igpJTKGqecEl1hMeKMx53xGjkoQiCSwwHWhnwz6ILWUkGn6HR5Ik4R6KNpp8shi2zggI5mKFDmRgg75xQzFFxoxzOUa/C3/YNCcxIFKCCmTwF/A1I5kKrLd54KZX7LguQ3KD3T0lNQepmnCFFfkdioPQ+vzUAKm8zH5FGgVNaUDnn2dU2Le/qK51353JfNyWIU7AFyKQi4RQWhAR7ymlQJ/sqVCvAQSrkih6IsCoKBgIewQHtwc6EEjoH4Rprw0+z5mVCgjARA40VR6RYDNfFAAEqBeA28iAfEiLtGdMvFeEEKaLc7GJF53HRQjHiC8OP2OOGv2AwF4EAMup05YlBcEfYAGykQxXgcu8JAJC7G3ZFAPAKRgeB2x+NusHDZRjGPAk/cE+dlDtHjdkeCHi18IhgHWyijI7IIsFPEHO49hvpGsilwOwNxEatD3BHA1z5O5CIOMuAGKgLxeE1EXpACkReBAg9P85iCOC3j3W43zfPQfvAIojuPgkQ1UZAdGskhCILrDDIQjxBZACmAhzISdxKxgEcxCjx0xBOJe8R42BNxeExxj6D14M8CBbQY5/OkoDmxK7lnpWGoLztAJiZQqVSI7jh+Ji8yT0qlHFvGguZQsnwFICNdBjo3PJIC5GoBo5go4O4C7sJuMBfZTrE8yP3VMnKGwRQYLlDgKw5NlFygnFx+5cY+tXw9HMi5yusv8mNjWoqSmpWWnRtE34GbgguNmARq3E4wC2AM4UUcXAPYhMhGCqAHEAGnBwGg6MHRIA4Ig0E6/UIuE4kJwEWaRIlgFbHoNCuKZxyto7QbdRzO1FJmrNZgZLsNEiM5nSmrQUqzs2cPuJilpSE7sFneEPjW1ETESDwur4lDfAC2UAS43cqCFAR5iIicbh5ch8ckuk1uj8PNw6eCJvCgbqdb6/Z4IqIH3AO41UDEDV8UwQNnfUUnk/alCysnpjfUFQCjd3JhG9DAGpHd2qlW8zo9ZzVxWhNn5Dm1GrqLTrxANa/V6AWe1WrtHZourdaoN/GcVmMwmTVqu2yjHmA36JYrHHGHElOAzx2s+4bYWQ6C7hHFAE/H40HRGKDhbeAWI+4gdoICcZC4/bQHfGqEdhsFt0dwi0DBjeLDp+MNK+T2hOmGhobpffhmhZWGTe/XMIeRmoLLzDoMDlZrZM3GLq6TVzN2DW/uNnVBB9yOTCwjIG2Hymy0Ioexk+GRUa3Tm7utWo3KoTcNbdSDCL5eEBgqcWjkwBSI7gK9BzkNoQD0Bh2euBiMuyGMcHt4IMEdjHt4TzzugTBJ5GkBBAEetBB0eNxxj3vzQfR9DQ0nTpzABGBMQ7nhxCZ5FqwJhW0aSoVwOqEAFOisHZpuDd9pM+g5jVGNOMQakKnbJiDeatd3GJHA2RxaxtRh6+rgzbzaZkLcQAFjINYopC5iIOCGh1gTKGQxQAo8YAogIiCKHvTQ8gAEglJnMSDzeISgzBOgg4Fm/IoOejwyjwz6EptPpaw05GPTG7e0lKDrt1MMYsyI6zLbO7qQ1arSM9Yuxmpl9HgxHL0VDIRgtes4HWfuYM1Wm6nTrmN1OqtBbzObO1SFXELuFS/WfZRLJp92Z7wCOIjMCzogAj+iLNVtkrpMpNisyM9IZ8NOFo2Pr6ysTP/2rw2XG+4+aGh48OByw+UHDxou373722n4z/jr3cfIZ7/IXwpFns+BMqdCTmIjHB4VoEBqbo7fSxGQiY02onmkL2+xbEFvhqs1DmLf8HF/Q3/DJ9TlBupy/+WPP/nkk6/u3j0OutFQqTs528dXxu2KXA4CcXk6HIRWK+JxUQl9AxwvF6Egq/2idK0hUA6CdZDFRbEQBQlfpocwoMRFp9NFHNb8SsNn935/r6H/wccN9/7xwWef3bv3+4/vfexqqNwaDyszM0dnZm56sjmAHgEEAriPAJ5RqYwHlG6wBtBTqMkbOSsUHTo9kUiQDvK0zB2QCTKRdgc2jp3KLGlToIxajuChU6dOI61UNN7w8d3j9y5TX1B37/3jJ7//GBTi6WWQgpXN/GIWprzplRJGvVOlVB7Ey7zs3390LpsDpRiIyHHXCJpM2i3C5cdd50gJUhB3e4JxGqy+KNIePiiIfAEhSKWcMRNtlhEpPjA4XCq8xALI+2d3H3z82QNo/hfUvYbPLjcAJ3fvgSJMlyAHo4eXQkvSrhkPoXSYNHJqNhSSlk8gK5isV+KVW8gKJ9KiVTkUwBUXCAXQLcRSAEEChIjFbUEWBZGAG9ykLNLcLAAN2GMWoICkWwEBMUVGH3TYFGBrOD29wSGAS5gm9nBLCs4v9zT2kOZKS9bgG8RHZ3vxSgn4rvHruHKZLFolVa6SdW4+7idrBwxncRAIgBOMQ09JhB9wkBAUifEasUBcsJECtweHPnRQFIMQH8nchayhzP8CT2tbitycUaZTzMJUSFqEiGX3hXrx+gihKZa9PtmIV0p4CJWzUqWXZb8MkcqrZAUJ57lv8ZpXv82xiNKQIfnBLlFOPMIGBgrZAjo9WEinPGFBPVAw0b5iN2pBaNRwoiETGkG54USphkBaH2FWEITU8lX/TRD+hSzT1PuHwpVkzas/46XL8igoEdvrLDdHLUrfi6Ipd+MnplfG9xEmGhrm0b75lekTJd7QPAptrK/vPQ/FO3ilBLJ8FRaN1L46h0nlEq5cIpUP92EpCDeRNa92jwI8q2y5Ubwd+1KXfN/0iYZ0sVSPeCzU27NMVk2ZWlpOLWWHruLK2dF0ZehYdiVeUltaPiHHFlSWAjrps5R2t2KpjjAL18/PXpXc3tTV2fOp3XTuH559OFqkcmVuTFo+IccjVJgCWakMbA9MgVLBf6dwkCwrPnZ0bl65W1LQPFJFCXcYEB3iTWfa0dBuUSD3+6pn+JygfV4aoECKktPOXosCEIKqvYN/YkOaQUUokPvaqmcmLQ/KvqS8XBLKp6A56tv1pMuSMdDmS5SrDGVT0KywxNr2uqVFwfj8fn+ZylAuBc2yFz5lNd2KkYeEzx9NFppZ2ikKmvGdqhMomdjrlhZFMmp5UaY1KIuCZgVWA6xxBSaSbHjMqOW/FESBBZHMldm3dWTgWolp+duUgoQ81oaVYMgSk0YOlZnpFLODsiP0zoFT77775MCTUwfepaj3DjylTn1z4OsDB94h78A8UUaEjCrGpDOZKrJjKYMX9Sk1L798CpqVlphFmkVjkkf8E3g3Ab/lmmQYTEa80MY7B6inQMHTp+++CwS8e+qbJ0++ob4hFHAuDiGnSo8Qb+aclaIA4WRcf6AcDsqhgB7x+WNDqZhgYCJxpC0WTfh9bWTZbKdGsBIpePL0ybtPn7wHFDz5+tTT9755Sr33DabAQTkQCgtOhLRO+FshRcCQ9ZWVll6WFMT8/rYX62PnDK1QQJ8xRgaQebPGSKTgAPXkvSdPjn/99Gvqm+PfHDjwDZVSBBf8mnCOskmVtYR2JYDH8ypCAeiBJZG/0+aLRMoacGEngyn4+sC774L2w5+vwQwABRjvZFjrwjsMsNvaHKEMjFSKgpHYhrnkgbyadw4UxDv5n6s0mDKMQTmKUMJCNvuKoPKNzgfhoKQs1DIoqNq+URpmIbPlpEqFZO4Azr3cmoTSKah6BhBvR6wedTG4ZDeaxYjCodgwg1gyBetzqXQqBbf6GUD9lBM5TFowzUbEMsgm1AivQUGEEqXpBNotummPGLRbrdvbk20XYUVhlZ1iccoSUgk2ZHc73NtVBNojeDxunHoKrafdHlFm6lKhbW/LtlugNBQbNgkI702j1qi0WtaxbXNIu10OXuZy4glGmUf0DBmMeqNVu9dN3AqsgePsyJCdwcfKFQTboCAic9FOB41zs2mP0YxMHSXfVVZloD3Dvx32bEZCEVvgDItiJCICB6JoxNvd2Hdvb9udxTRJv7hbIC1xcwpw1mVQukknd4DoNfdwqwiYKW/aSq2nX6Qrb6bSL2Y8RTkoHhcQr9ic7Qvnb77WHm4VgncyFCI7REk5Geelylmpcj394maJFNDNzenbk0gxRUBqE7b0Hm570dCiGA31pnevOEZyMq5mV86MNZ37qv8rvHuFvhgHORQ0P5ydPGwmyQVf3pmcPSaF9sdmZw9PSXu4EUJnqmXpc4L7UvrFMZbdl9pMaj0n45i0b0HTJ3hj+39NU5A/tJhNQfP5yZ6e5SUzFL9c6u3pkXYDuDqJN2GbQjfJJmyPqmw7kNQuWUXSLz7Bu1e4pPSLlQG5Qo595MREoCgFX5JMhuWrEBae723MyWRYvormwK44P/1c2sOtekA2qmgkyUlk94oevIuWV8rJuE+ScP6EN3XH+20hdsQX8/vzJ1uy70r5TuLuj8cpKkXoP5869c+4sr73j6dIPssXeA+3qqIAHZ7s6ZU2DfSS7QVJ8gGW58lZBtuCpkeZ/bYQUlj8fn/ymgLkQZ5HQTP80DiBqRVfcJLPAsqEjcxUqrKdSIG0h1tVUYCOHb5zTDLY3quz51fTlVL6xUxqU/e0EVf6/LG2NkssOjIRwDxggOVvpptlSgWQcWc5ndvmxRsCLZPtkQ4v453ZvAjvaPl5eg+3asWGboy0Z9jYTGZXqyGLYkCR9PUBD/7Yi0Q0mkyO3IhGEy9iviMjAwOjd5ZCkiCh+9jFEm5JLuR1sh2ItAnb0arZEaUUTJP0iywnNkCmgRhaMZJMxGJ45QULaIfP4o9KiwmPFtqZLVWZ2oTt6Fy1bItTGjLpF4XADAwMDQ0NyGK+iVIGRFJ7uFXNxkA7B2VfstQbxManb5azh9vPBYojP8d95ncS9BvOwNAQqqZFC/cCA5YRv7Jqs8d2BUzM56+mFVz3AsmidxS8MbhWZZm0ewBlFa1fukcYetPV4O94s8E4092CbqsdcVbGZrBye3pGuw22n2L0dpUdIbMaqbt51mS1IdNen9WugmH7Wc4VBkngGa6bRZ2dVoO96mdNdxj9LArjy662IbNGh0wa8w6sqPLzAsVYTdLyIFYTCzLQValU0OqFDnUj9uc6WVxBzK9Ml3Bf9S8ZqaHBapot23mMrl5PjxBPXXZkgVkAAAIuSURBVF8dzf0nmYlv+tkNEJcHbyg0ufSQFK+GJkOzU9n/zFoIYU9ObldAJt17SDYCnolv7J3N/i+eiXd98adPq3qy6HVxXVod4Wq3SpdaCOHLblUadrIQwqefP6q6KcOdBE5GAAr+oFYvpiaO/6s6AyNJRgAGgIKqSqHYUUwt9ZBJdyheXW5MrY6QQdZCCL9cRUDHlnp7J+/gdo/OTvYupyZQU7iZWQjhF+0SVq8evi/Nh40eO/zQm/O/8fRCCFWWTlVxDK3PJa3MHR3bPzY28/0vb9JwUygS6+Xxm3MzczPTe3AHyZ5CkbNiX/t4NWaXVhiKalrFdm/wxlPATEwkJt644aJcTLT53vQZtQGfJf/20zcOyRd7fQZ7DtmbnWBB8MbPLP8df0c+2lezXtyeKvq+nyG8q2jUi+DP6uio14vg0b4KPeVV3Mh2+OvF93XBm7y9o/CWdlxaRbdWV7f84p8NvL0nb3tb0T9NPV5tXX3sPXny5O1bJ1unTp7sAR56bvd4W28BDY9v3/b2jNbffjz6T6urrSdXT966dXuvz3zH0H6yddV7Cz0GGpD3JIJL3TN169ZUz62TIBiPkfd2KxaHk623R1vRyVuPR3vQLeDm1hS895cC763bvVOPb0tScAthKbh9u/U2yAI0/fHtnqlGrAetcP0fr8LbgILV1tu3b3lXfzkUgGaPgr57iS3ArcV2IPUr2YJR8qZ2KHin4FcyDKOjvyiD+HdUKf4/+PmuNlW3xHgAAAAASUVORK5CYII="/>
          <p:cNvSpPr>
            <a:spLocks noChangeAspect="1" noChangeArrowheads="1"/>
          </p:cNvSpPr>
          <p:nvPr/>
        </p:nvSpPr>
        <p:spPr bwMode="auto">
          <a:xfrm>
            <a:off x="307975" y="-898525"/>
            <a:ext cx="28956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MARTInkShape-1"/>
          <p:cNvSpPr/>
          <p:nvPr/>
        </p:nvSpPr>
        <p:spPr>
          <a:xfrm>
            <a:off x="1851660" y="6526530"/>
            <a:ext cx="102871" cy="28928"/>
          </a:xfrm>
          <a:custGeom>
            <a:avLst/>
            <a:gdLst/>
            <a:ahLst/>
            <a:cxnLst/>
            <a:rect l="0" t="0" r="0" b="0"/>
            <a:pathLst>
              <a:path w="102871" h="28928">
                <a:moveTo>
                  <a:pt x="102870" y="22859"/>
                </a:moveTo>
                <a:lnTo>
                  <a:pt x="72531" y="28927"/>
                </a:lnTo>
                <a:lnTo>
                  <a:pt x="44089" y="21747"/>
                </a:lnTo>
                <a:lnTo>
                  <a:pt x="0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5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data:image/png;base64,iVBORw0KGgoAAAANSUhEUgAAAQIAAADDCAMAAABeUu/HAAACQFBMVEX///+wt8/Bz+Kv0dEAAACzu9Kwts+x1NTE0uX0elqg0o3zdlW0u9TN4HzD0eOz1tb0+ff19fX0fl7Pz8+IiIjF2nMAJ5Lv7++QkJB5eXnV1dX7+POysrKYmJjs38PdxIrOqD/j4+Opqanp2baCgoJkZGS8vLwALZShoaHb29vGxsZeqYyXl5evr6/Q0NBxcXFWVlbzcE5LS0vyZkYAI5E+Pj4fHx/W6YIVFRWNlqKlsL7m6fP17QD6zMDZ3OulzLwfOpiiwcEmP5qDjr/97u2epLmxw9Gqx3/vOyAxMTGBhZPXs1O50mja7dOSnMdbXWTwSzBcbK83TKD73dzwWlMAFY6x2qKkw1L0kIyRtz3vRDoAABCcy7h0eIiYz4OFsC5KXKX2mH0AExTs8uNodrS8nUuLpqb48mJ4j499j5DI2H7uKhDxVjjxZF1XjnotSUH9/NkAABrD4rhbTSf69pn59H11mWf7+LOXsofydG+OmMX3q6j9+9A+is35wrRfea6YvGL2lHf3qpVAdbtuibI+UTllhFxRakywv2/wT0eQvYIkMCCw6Jv2pqRGWz9yl2j0iYSjcW+GkVppcj8YIBXWrKrSRD/yYyzxVxQ+QjXOMSZyHRs4XVIcLytHd2hjoot8U1KlPjwmIzRDSSiCjF+yxqe/Y2DNnJTWiX2ZwI6TfD9pWS9nTIuuS2aJYo9FU5uxbH2YJB5DGBlmiy6EsU+tqB1ANyBKRxKTjylxbR7//yPDvRv38EN8dyU3NguqpEmOGHvxAAAgAElEQVR4nO19j0MaV77vEQccFTUjxAHEvTuU31FnRKGCYhGFwERFMDHRPCKJxMRo2qxpkk3SNT/abpvkpslL283t3qR9d7f3bje57+W9+5q2++K7719733MGEBAUjCht9iPK4QjMnM98f51zvnMOQoCp+/dX0RuN1aXJ5dCd7BqWzXrBMbt8PnuApd7G+sbJY6Tc1WVgkJky42I30psZs9mkMSPWwLH2rl3iwkyZ0kfiDBxiusyVPqI31NjaWt8riYGmU8MgXQccVKt2cAaXnjJotU5DGJd4baVPRYKZo7hOIB0hW7+VYl0dPI/YrT/2GsihQDAJcLROoMDBcnatoA8jvtvKO5HTauzeJQqQ3sUYnAIUOvSI1ZkQcnbwtooecalnXREkqM1YHMNdlKvDhXiK4rSU1qy1myp6GhmYkbEDUXoodWmRSedCOidyVFYJvaF8c7i3MDkom6ChQBGAfi3S94dtam1lNQFNHXt4vbJHKA/dHOpGNm6vT+MNQ/v8ePten0M+BpS0d3Zp6Rg8V/5g7QdnZmbmbo5X/khlYCKW+Pel3p7e/x5LxBKVjkfmvz+6HzA2t1LhA5WDodjvfvcHiNiuJj783e8SIxU+2s2jTU1vv90EHMxX+EhlYAJaPttT3/o/4fl3HyYqe7Dxmf1Nn/75z4+a9h89mK6zCoJNk2OQdR3kiemq7MlkoEhgKaiv/7cEpiBa2YMdPNr09qNvz/3pXNPYHLzsD1MsMtntJpPTiToojS0ctjlcRrvLZTdQRhOlc1Y4SJHAxD788H9AyNbz4sMPP4wpKnuwg2NAAdX/6G2JAtJH4CmXzqQSzC4U7jSZ2X4UNgh2Leqi7EaD4LBW9oQkDNyIfnh/NhR6OBKNKit8LELBIzAGEgUqlQrCM/gVdILdZe/XmR1Wl93VZVIZw0bKLhgcHboKn9E62qemduMwK9gWfNrUBLbgZrquC+yAgeviuo3drLqDdWnMnJ4z2zusjJrt0OxKl3k3xyjaZ8b2N2EGxuaKRAass6Qv4tQ7qSEjiR38sq0wPjcmxQUHt37vZug09Nt1DMciu8agwRUag5rrsGq6t/Vt0WuvdzblYXxu5ujRmbnp1/0eA4W0xn4WGXTQ2QadEZDdzCPk2NaXVdoL5GN8Zfr1Owks0kIvHwIHvbHDxHUyWlOXUc9bjfZtfZtf/rrnswdwapxmq8PFgBRwAqfltALiNPx2zdpuS8GOgNFYkQYZ7Li3b9Z1Wc16Qwej3y4Fu2sL9hpMBlmVE4m9Op3dxZDi2kg05vf1YVh8sURyZEI5RJgY6hvY67PbHPOvZzzTH08eaeuDhkdvfAS4EU3ELEBFmz8xImPQi0r3kF8H8wfn5uZmtj26QD4+N8221NUGA8G6lhxA1UcJv6XvSCLZt6FrwIap9KSK1SA95/Rc7ZkhVnOeCbKl3JK9u8MG3V4rWCy71cogvQ5tZ5pmfA4PsYzN3NxHXo5m/jG6ftxNKsdnpI9//05tbV1dXW0e6uowDx8l/Raf5VqeLmi0dk5rU0MjVHa1DjFajZ3XdDJqiNo7dVqN2apVI42a1WuMGg3H2TsgMuvkjB0aqwFcM54dMnR3sgI82ZCgMiKVGQlaZC7fac/PjUlDLKRLsXpndvY+qZ86PDv7UHrLsdnZO16p1VB5Vaq8D5WrJB5Pffz7/NZn8QA0BG742ixRWfaheafToOonkxmsyYYYE+JNmAdbh9OMnMjUYTNqzCzPI0enXW0wG5Fd6DA6EGd2qMzhLopEaQYjiI7aoLXaOIPNbDchVl02BQePNjU9+vzzc037oU9xHQ/vLWEORpeWe3omD+N3PAz1QCXmYDSEK++sV66i6czHZ/5anAOJhkDC0ufPig+MBjhlCg/e6Dib1gChp9aEMAUaxmAUgAIuTYGGFYycEZmtuNmCXVCZBdzxciA9MpkNGujr2jsQZ+S7NFbGWDYF0LFscnz66Nu39x+dRpN4QrZnFr794XJjfX1PCDd8qae+vpHMzx2bhMrG0Gqmcrble+ibf/bo0Wfw8ZsbtGADC8Eb/j4SJBGVsLnCemcX1Y1jkE4WMc5OVQeysmoNq7Hqwp1mM2vgNBrWbHWaWbMBdWpsmk6VGnWCRnSaO4E6LaO3gj7Y8eRcV4faBlVqW9mdu3lMwVf9rk+ha/m/fxPqqW9tbZz8j1On/tiLS8v/69Sp/5jEU5Q9k6f6C1Qe/35/09ufUP2PmprGtqQAk1D7kaUtpkQKYhsZFsLwTPjA5MzvhTMlvlMD/ys0+8R1bqxTlz1N1U6k4NzbTWSsEa4tNCw0iqUAtxZf8NGlxvpWSQryKuuxFAAFn32KP14KBQAgwd8Xvear8IRaOQBJbvr2HB5gAL94P9TT2DOJreDUUm9j4/IsfsfVycbGnqXr65VMujL0XctNUIRvpRGau6UwgEkYvuHz+aooTMCjTG9LQyzzoO1LoSXJD6xC6Q7xe+1XoSi5CS+uxINfLbW48ru62n9d//g7JVJQ2xKI+f0WWdFTWsf8ysGVXZgKuDkzlj31sj66N5WJBpi8yn1EoM04CqhLf3zmbkl6gBH8KBrzWSxb9rjmb84dPXp07mbFJwfbD+IDzZQx+cRJLUk1+S75+BYuMU8McNR4YwK+aur69TTR3uveVClV2f790f1Ew2YqP0E6P33w4Erph2nJa9A7f7158K8la0EKEDXWcuhYaHIyRPIARu+EJkMkDAGDJFUeJNNib2fPCVUHmILtKZOAFL5c6mls7F3CanZ+ubGxcRJHnlOpyvm5/U3nqC/COGiroqlBRhEd3l5rC6HlKjjZ+sbJ77q77SHijift3Tqpcvk7bGjPhc99BRHLTNXMkg+N+Ntu5KvB61BwXgq1/k2tVoekUMuoXvxDqvIBWIJz/Z8/aqoeCmSxNp/fN1xU5nE3sTyFqPsLDrh7SPdjtre+vr4XG4PVkFQ5TqSAONxqoQAN+P2+4kJQt7AwXLcANLTU4TgYP0EQNLypmai7M9nbGyJdT+/Scu9yiDjf8yFSSfqgn0ohR7XkzNywxNqCRVvUQp0NL4QXhmvPLrQsnK2tPQutX6AWahc2lYy/HD7/F2mcYurh4Yep8OP6+fPYS0zP7CdOcWzmtadEdggjfUlPorglAAqcCy6ta/isa7H/7HDE5KytG9ZuRQF0oetqix3x4MzY2P6x154W2zFM9CVahj3F29NCgSI4a10Li87hBdOiQ4gM17ZoF1pKMJ8txY658v3czNz31ZIwRPfFajc1dy0UXM9wLbVAhRcd1OJCvwnq+IVhoQQOgkXTTubHqyYkGPD5ipuBFAfkN3voFNvEulKk4KO+5F43cGtE2wI7GBDkoy7ZNrHXLdwKE31bhETYrGWkpC73P6WQ4LcM7XUbN8dQ34stLuOCcBbiAigND9c6oAARFImkoeQsIaSuC1piu9GQ+X/Ixa9K/mTCt4krkCgAw8cvaE0Li/yCYxE8wqKwaKptWVw0LfClhIwtH1VaFex4tP5Xvz6UjV+/VeqnJ9qSW13FhcXhWlMLXH+tsAA8LLbwphZTbZ0JSFgsSROaY5bKTjpSNgOh4DT17NBxinr2nKIuYgoYPI+lpjTwjn5q/T6R3PGcAUusRhHcioKWOrjgPAgAiABmwdQiYKfIL5RCQbOsWdFWSkImiZQvDF7IlEsFRznChILnF3845Dp92vXs+TPq0FuI0YdtiAnbVQiFVVpNKvtuKJl7PZKWCXmNomZTEsAE4N/h4YXhYfy8ANYA2wBsFkphQCajo20l5COeOfP+hQ8GBwc/uPD+mTPlUMBQKGzHFBx/dhxT0P/sh+enQQo43mVFbL9RAAq0HdKovCyap5VDfQl5DUAh36IjSHqKdeRBoij87lLsACZAJmuW+zaxiAaKZHyhK4OvXq29fPnyFTyulEMBEgSKAQqe/QBtd1384fnz55ItYPHshaAFCvpZxGkRUvqhR2zp8ycnMk4q6psgFNQottCGXIHP+Mi6/P8UIgBzMNJXNBmHo7gudOXSmbW1teNfrL08/tNPX7yiXq2dOVM6DYyKxYpw+vSh0xjwN8scMirQfVAChgO9V0QtliStGEkc8UsTwbQlKjGASSioDRASkMfZdIF0kxege4BfDA+3tCy2FO0qZBgA+AuJwRBWDxvlgIt14dLg4Mv/++Orwd+svaL+1r82eOlCyQxI+NWvc1HEIwxM+LEEMAp/G74qybZAhoLC2sCDHTQtCOAGF4d507Bggs4hbzq7CNYRfMPiwqLWOazltyQAxGCDNRiYiB1JwDPXjygOtb8/OPgjRf0NU/Cfa2uDg++XO47Q/qtcFO+ApMyh4sg1sATRLAYKaAN2Bi0LWvAAfIuJr104uzi82AJh0lmeb8EBwvAirj/LF+g0B2V58CVyTmMoeSQ2IZ2Lk3eiK6AGa18MrrkG7629+nFwEL8szx5sA8o+2YhlIocCLAjBPApq4VpDQ4UWQTsMJUzB2YWzvLYWKOCxe3QsDhfwC835DNDJtqwpJiAgmTFIRFkRNofrqHjzCSZivhd5DGzQhjpoNEj9Qt3i2eHhswvgFhfqoIwFAX7x4+xiLTy2IgA0QdmW6TEyySPRArHSmcFLVzANV65cGlzbFQqgjzyykYI8bZBMYB1+JgOHxAeQijoJLbgPncfARgIwB9F0XpqyLVaw30SU94PBDzLlioOJ+RUbGSjqG0pGAREgFEykYpJrRzbN1NzN0dQhS7SAEKS1YYcJIH4xgQ+bPFLKtPPuAK5KMQq2jJSKojgBsuYkHjeIVrjHVBYSvqIMbFcbNhGBlCaMVNPwibKtqB5sUxs2JQAokFmSQ1WkBdBLLugPXkMbNicAc5CI+asoBWcg5vcV9ge5glAyCVuIAKHgmm/r7JNdw0AsEYttTUHJ2lACAUCBwlI94+kyiM7aklvoQRnaUBIDYAx8Fb6bt2QwI0cmkKxtK1NQsjaURgDmIGHZ7ba+/0GhWqXPJ9s8KihLG0omAEcGu3jvxpVLV+bR+7jDdeHKmRwilLE+EqcmS7CGpWhDGQyAPWwrNHaEc1XfyhvvKH0SYMO3maTbzNoHB1+tvZKQ1ekaUMT6UjcOJEqyhltpQzkEYHtIBDAPfDiMKTh06PShQ6dTY18ZChgV/NGpylgoyWTusl24cuX9S4M/Ua9++uLHn47/9J//79L7V6604wVHom2WibRXiiVK04MMUQW0oTwCcIfZF+sbkc5gIq0SDKXvJhQ8w5MAz/ufXfzh4kVMgQ7ffOAUjPAOTbj022j7XRSLPjgDne7f/PS3//O3l2tAwctBaRxuyDKyHpwO+DbGhoGAQplusZI8oG4TbcgwEAzK6CAtk9E0fshoUpd6zoHSnxyKHUkqBxikPJJQkGxtHaWhGEyB69kPh46fPv3D84uEApspbEBcuINFjEvj1KtKpsCmtYIanBl8Sf14fBAo+M2rV8DAxjcOWTb4RCXlcAWcgQBQoQy4FTVuqIqHHfJ1FnK0IUsEqEg4SHmCMo+HDnpksgC0ng87aE8+B82yWAI88g3/EV8i6fNZLHjghKHw0OFbvz5N/UCdPn762Q/Pn58+BBSwVoFDHGV2AAV2LrUyRwkwal32C1gI7r0cdL38ESiQxqEu5ffChzb6RCUlhgPOiCsQD4vheCASiUClO1ITzzEJKQJyhgZdbqeHijiCcZfHFffwcQdNi8GwTNwgBs0vpHHkAaViIuZrk8bOtBSPFeHi80MXnx+nqNMXnx3CFCAO34xloqyYJKTSlEoB0pMbmNovZA3DnSl0l95Q37UCFLhrHEqgwOkWHWI4HFYo48qwpBB52pBrBVxuD+2SOT1iOCgKbmfYCVoRCdIbFYFO+NO2CK5BtoN8K29OdPseIY0PBtcugU8cXHsfRKLQOIxyY1igpJTKGqecEl1hMeKMx53xGjkoQiCSwwHWhnwz6ILWUkGn6HR5Ik4R6KNpp8shi2zggI5mKFDmRgg75xQzFFxoxzOUa/C3/YNCcxIFKCCmTwF/A1I5kKrLd54KZX7LguQ3KD3T0lNQepmnCFFfkdioPQ+vzUAKm8zH5FGgVNaUDnn2dU2Le/qK51353JfNyWIU7AFyKQi4RQWhAR7ymlQJ/sqVCvAQSrkih6IsCoKBgIewQHtwc6EEjoH4Rprw0+z5mVCgjARA40VR6RYDNfFAAEqBeA28iAfEiLtGdMvFeEEKaLc7GJF53HRQjHiC8OP2OOGv2AwF4EAMup05YlBcEfYAGykQxXgcu8JAJC7G3ZFAPAKRgeB2x+NusHDZRjGPAk/cE+dlDtHjdkeCHi18IhgHWyijI7IIsFPEHO49hvpGsilwOwNxEatD3BHA1z5O5CIOMuAGKgLxeE1EXpACkReBAg9P85iCOC3j3W43zfPQfvAIojuPgkQ1UZAdGskhCILrDDIQjxBZACmAhzISdxKxgEcxCjx0xBOJe8R42BNxeExxj6D14M8CBbQY5/OkoDmxK7lnpWGoLztAJiZQqVSI7jh+Ji8yT0qlHFvGguZQsnwFICNdBjo3PJIC5GoBo5go4O4C7sJuMBfZTrE8yP3VMnKGwRQYLlDgKw5NlFygnFx+5cY+tXw9HMi5yusv8mNjWoqSmpWWnRtE34GbgguNmARq3E4wC2AM4UUcXAPYhMhGCqAHEAGnBwGg6MHRIA4Ig0E6/UIuE4kJwEWaRIlgFbHoNCuKZxyto7QbdRzO1FJmrNZgZLsNEiM5nSmrQUqzs2cPuJilpSE7sFneEPjW1ETESDwur4lDfAC2UAS43cqCFAR5iIicbh5ch8ckuk1uj8PNw6eCJvCgbqdb6/Z4IqIH3AO41UDEDV8UwQNnfUUnk/alCysnpjfUFQCjd3JhG9DAGpHd2qlW8zo9ZzVxWhNn5Dm1GrqLTrxANa/V6AWe1WrtHZourdaoN/GcVmMwmTVqu2yjHmA36JYrHHGHElOAzx2s+4bYWQ6C7hHFAE/H40HRGKDhbeAWI+4gdoICcZC4/bQHfGqEdhsFt0dwi0DBjeLDp+MNK+T2hOmGhobpffhmhZWGTe/XMIeRmoLLzDoMDlZrZM3GLq6TVzN2DW/uNnVBB9yOTCwjIG2Hymy0Ioexk+GRUa3Tm7utWo3KoTcNbdSDCL5eEBgqcWjkwBSI7gK9BzkNoQD0Bh2euBiMuyGMcHt4IMEdjHt4TzzugTBJ5GkBBAEetBB0eNxxj3vzQfR9DQ0nTpzABGBMQ7nhxCZ5FqwJhW0aSoVwOqEAFOisHZpuDd9pM+g5jVGNOMQakKnbJiDeatd3GJHA2RxaxtRh6+rgzbzaZkLcQAFjINYopC5iIOCGh1gTKGQxQAo8YAogIiCKHvTQ8gAEglJnMSDzeISgzBOgg4Fm/IoOejwyjwz6EptPpaw05GPTG7e0lKDrt1MMYsyI6zLbO7qQ1arSM9Yuxmpl9HgxHL0VDIRgtes4HWfuYM1Wm6nTrmN1OqtBbzObO1SFXELuFS/WfZRLJp92Z7wCOIjMCzogAj+iLNVtkrpMpNisyM9IZ8NOFo2Pr6ysTP/2rw2XG+4+aGh48OByw+UHDxou373722n4z/jr3cfIZ7/IXwpFns+BMqdCTmIjHB4VoEBqbo7fSxGQiY02onmkL2+xbEFvhqs1DmLf8HF/Q3/DJ9TlBupy/+WPP/nkk6/u3j0OutFQqTs528dXxu2KXA4CcXk6HIRWK+JxUQl9AxwvF6Egq/2idK0hUA6CdZDFRbEQBQlfpocwoMRFp9NFHNb8SsNn935/r6H/wccN9/7xwWef3bv3+4/vfexqqNwaDyszM0dnZm56sjmAHgEEAriPAJ5RqYwHlG6wBtBTqMkbOSsUHTo9kUiQDvK0zB2QCTKRdgc2jp3KLGlToIxajuChU6dOI61UNN7w8d3j9y5TX1B37/3jJ7//GBTi6WWQgpXN/GIWprzplRJGvVOlVB7Ey7zs3390LpsDpRiIyHHXCJpM2i3C5cdd50gJUhB3e4JxGqy+KNIePiiIfAEhSKWcMRNtlhEpPjA4XCq8xALI+2d3H3z82QNo/hfUvYbPLjcAJ3fvgSJMlyAHo4eXQkvSrhkPoXSYNHJqNhSSlk8gK5isV+KVW8gKJ9KiVTkUwBUXCAXQLcRSAEEChIjFbUEWBZGAG9ykLNLcLAAN2GMWoICkWwEBMUVGH3TYFGBrOD29wSGAS5gm9nBLCs4v9zT2kOZKS9bgG8RHZ3vxSgn4rvHruHKZLFolVa6SdW4+7idrBwxncRAIgBOMQ09JhB9wkBAUifEasUBcsJECtweHPnRQFIMQH8nchayhzP8CT2tbitycUaZTzMJUSFqEiGX3hXrx+gihKZa9PtmIV0p4CJWzUqWXZb8MkcqrZAUJ57lv8ZpXv82xiNKQIfnBLlFOPMIGBgrZAjo9WEinPGFBPVAw0b5iN2pBaNRwoiETGkG54USphkBaH2FWEITU8lX/TRD+hSzT1PuHwpVkzas/46XL8igoEdvrLDdHLUrfi6Ipd+MnplfG9xEmGhrm0b75lekTJd7QPAptrK/vPQ/FO3ilBLJ8FRaN1L46h0nlEq5cIpUP92EpCDeRNa92jwI8q2y5Ubwd+1KXfN/0iYZ0sVSPeCzU27NMVk2ZWlpOLWWHruLK2dF0ZehYdiVeUltaPiHHFlSWAjrps5R2t2KpjjAL18/PXpXc3tTV2fOp3XTuH559OFqkcmVuTFo+IccjVJgCWakMbA9MgVLBf6dwkCwrPnZ0bl65W1LQPFJFCXcYEB3iTWfa0dBuUSD3+6pn+JygfV4aoECKktPOXosCEIKqvYN/YkOaQUUokPvaqmcmLQ/KvqS8XBLKp6A56tv1pMuSMdDmS5SrDGVT0KywxNr2uqVFwfj8fn+ZylAuBc2yFz5lNd2KkYeEzx9NFppZ2ikKmvGdqhMomdjrlhZFMmp5UaY1KIuCZgVWA6xxBSaSbHjMqOW/FESBBZHMldm3dWTgWolp+duUgoQ81oaVYMgSk0YOlZnpFLODsiP0zoFT77775MCTUwfepaj3DjylTn1z4OsDB94h78A8UUaEjCrGpDOZKrJjKYMX9Sk1L798CpqVlphFmkVjkkf8E3g3Ab/lmmQYTEa80MY7B6inQMHTp+++CwS8e+qbJ0++ob4hFHAuDiGnSo8Qb+aclaIA4WRcf6AcDsqhgB7x+WNDqZhgYCJxpC0WTfh9bWTZbKdGsBIpePL0ybtPn7wHFDz5+tTT9755Sr33DabAQTkQCgtOhLRO+FshRcCQ9ZWVll6WFMT8/rYX62PnDK1QQJ8xRgaQebPGSKTgAPXkvSdPjn/99Gvqm+PfHDjwDZVSBBf8mnCOskmVtYR2JYDH8ypCAeiBJZG/0+aLRMoacGEngyn4+sC774L2w5+vwQwABRjvZFjrwjsMsNvaHKEMjFSKgpHYhrnkgbyadw4UxDv5n6s0mDKMQTmKUMJCNvuKoPKNzgfhoKQs1DIoqNq+URpmIbPlpEqFZO4Azr3cmoTSKah6BhBvR6wedTG4ZDeaxYjCodgwg1gyBetzqXQqBbf6GUD9lBM5TFowzUbEMsgm1AivQUGEEqXpBNotummPGLRbrdvbk20XYUVhlZ1iccoSUgk2ZHc73NtVBNojeDxunHoKrafdHlFm6lKhbW/LtlugNBQbNgkI702j1qi0WtaxbXNIu10OXuZy4glGmUf0DBmMeqNVu9dN3AqsgePsyJCdwcfKFQTboCAic9FOB41zs2mP0YxMHSXfVVZloD3Dvx32bEZCEVvgDItiJCICB6JoxNvd2Hdvb9udxTRJv7hbIC1xcwpw1mVQukknd4DoNfdwqwiYKW/aSq2nX6Qrb6bSL2Y8RTkoHhcQr9ic7Qvnb77WHm4VgncyFCI7REk5Geelylmpcj394maJFNDNzenbk0gxRUBqE7b0Hm570dCiGA31pnevOEZyMq5mV86MNZ37qv8rvHuFvhgHORQ0P5ydPGwmyQVf3pmcPSaF9sdmZw9PSXu4EUJnqmXpc4L7UvrFMZbdl9pMaj0n45i0b0HTJ3hj+39NU5A/tJhNQfP5yZ6e5SUzFL9c6u3pkXYDuDqJN2GbQjfJJmyPqmw7kNQuWUXSLz7Bu1e4pPSLlQG5Qo595MREoCgFX5JMhuWrEBae723MyWRYvormwK44P/1c2sOtekA2qmgkyUlk94oevIuWV8rJuE+ScP6EN3XH+20hdsQX8/vzJ1uy70r5TuLuj8cpKkXoP5869c+4sr73j6dIPssXeA+3qqIAHZ7s6ZU2DfSS7QVJ8gGW58lZBtuCpkeZ/bYQUlj8fn/ymgLkQZ5HQTP80DiBqRVfcJLPAsqEjcxUqrKdSIG0h1tVUYCOHb5zTDLY3quz51fTlVL6xUxqU/e0EVf6/LG2NkssOjIRwDxggOVvpptlSgWQcWc5ndvmxRsCLZPtkQ4v453ZvAjvaPl5eg+3asWGboy0Z9jYTGZXqyGLYkCR9PUBD/7Yi0Q0mkyO3IhGEy9iviMjAwOjd5ZCkiCh+9jFEm5JLuR1sh2ItAnb0arZEaUUTJP0iywnNkCmgRhaMZJMxGJ45QULaIfP4o9KiwmPFtqZLVWZ2oTt6Fy1bItTGjLpF4XADAwMDQ0NyGK+iVIGRFJ7uFXNxkA7B2VfstQbxManb5azh9vPBYojP8d95ncS9BvOwNAQqqZFC/cCA5YRv7Jqs8d2BUzM56+mFVz3AsmidxS8MbhWZZm0ewBlFa1fukcYetPV4O94s8E4092CbqsdcVbGZrBye3pGuw22n2L0dpUdIbMaqbt51mS1IdNen9WugmH7Wc4VBkngGa6bRZ2dVoO96mdNdxj9LArjy662IbNGh0wa8w6sqPLzAsVYTdLyIFYTCzLQValU0OqFDnUj9uc6WVxBzK9Ml3Bf9S8ZqaHBapot23mMrl5PjxBPXXZkgVkAAAIuSURBVF8dzf0nmYlv+tkNEJcHbyg0ufSQFK+GJkOzU9n/zFoIYU9ObldAJt17SDYCnolv7J3N/i+eiXd98adPq3qy6HVxXVod4Wq3SpdaCOHLblUadrIQwqefP6q6KcOdBE5GAAr+oFYvpiaO/6s6AyNJRgAGgIKqSqHYUUwt9ZBJdyheXW5MrY6QQdZCCL9cRUDHlnp7J+/gdo/OTvYupyZQU7iZWQjhF+0SVq8evi/Nh40eO/zQm/O/8fRCCFWWTlVxDK3PJa3MHR3bPzY28/0vb9JwUygS6+Xxm3MzczPTe3AHyZ5CkbNiX/t4NWaXVhiKalrFdm/wxlPATEwkJt644aJcTLT53vQZtQGfJf/20zcOyRd7fQZ7DtmbnWBB8MbPLP8df0c+2lezXtyeKvq+nyG8q2jUi+DP6uio14vg0b4KPeVV3Mh2+OvF93XBm7y9o/CWdlxaRbdWV7f84p8NvL0nb3tb0T9NPV5tXX3sPXny5O1bJ1unTp7sAR56bvd4W28BDY9v3/b2jNbffjz6T6urrSdXT966dXuvz3zH0H6yddV7Cz0GGpD3JIJL3TN169ZUz62TIBiPkfd2KxaHk623R1vRyVuPR3vQLeDm1hS895cC763bvVOPb0tScAthKbh9u/U2yAI0/fHtnqlGrAetcP0fr8LbgILV1tu3b3lXfzkUgGaPgr57iS3ArcV2IPUr2YJR8qZ2KHin4FcyDKOjvyiD+HdUKf4/+PmuNlW3xHgAAAAASUVORK5CYII="/>
          <p:cNvSpPr>
            <a:spLocks noChangeAspect="1" noChangeArrowheads="1"/>
          </p:cNvSpPr>
          <p:nvPr/>
        </p:nvSpPr>
        <p:spPr bwMode="auto">
          <a:xfrm>
            <a:off x="155575" y="-1050925"/>
            <a:ext cx="28956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png;base64,iVBORw0KGgoAAAANSUhEUgAAAQIAAADDCAMAAABeUu/HAAACQFBMVEX///+wt8/Bz+Kv0dEAAACzu9Kwts+x1NTE0uX0elqg0o3zdlW0u9TN4HzD0eOz1tb0+ff19fX0fl7Pz8+IiIjF2nMAJ5Lv7++QkJB5eXnV1dX7+POysrKYmJjs38PdxIrOqD/j4+Opqanp2baCgoJkZGS8vLwALZShoaHb29vGxsZeqYyXl5evr6/Q0NBxcXFWVlbzcE5LS0vyZkYAI5E+Pj4fHx/W6YIVFRWNlqKlsL7m6fP17QD6zMDZ3OulzLwfOpiiwcEmP5qDjr/97u2epLmxw9Gqx3/vOyAxMTGBhZPXs1O50mja7dOSnMdbXWTwSzBcbK83TKD73dzwWlMAFY6x2qKkw1L0kIyRtz3vRDoAABCcy7h0eIiYz4OFsC5KXKX2mH0AExTs8uNodrS8nUuLpqb48mJ4j499j5DI2H7uKhDxVjjxZF1XjnotSUH9/NkAABrD4rhbTSf69pn59H11mWf7+LOXsofydG+OmMX3q6j9+9A+is35wrRfea6YvGL2lHf3qpVAdbtuibI+UTllhFxRakywv2/wT0eQvYIkMCCw6Jv2pqRGWz9yl2j0iYSjcW+GkVppcj8YIBXWrKrSRD/yYyzxVxQ+QjXOMSZyHRs4XVIcLytHd2hjoot8U1KlPjwmIzRDSSiCjF+yxqe/Y2DNnJTWiX2ZwI6TfD9pWS9nTIuuS2aJYo9FU5uxbH2YJB5DGBlmiy6EsU+tqB1ANyBKRxKTjylxbR7//yPDvRv38EN8dyU3NguqpEmOGHvxAAAgAElEQVR4nO19j0MaV77vEQccFTUjxAHEvTuU31FnRKGCYhGFwERFMDHRPCKJxMRo2qxpkk3SNT/abpvkpslL283t3qR9d7f3bje57+W9+5q2++K7719733MGEBAUjCht9iPK4QjMnM98f51zvnMOQoCp+/dX0RuN1aXJ5dCd7BqWzXrBMbt8PnuApd7G+sbJY6Tc1WVgkJky42I30psZs9mkMSPWwLH2rl3iwkyZ0kfiDBxiusyVPqI31NjaWt8riYGmU8MgXQccVKt2cAaXnjJotU5DGJd4baVPRYKZo7hOIB0hW7+VYl0dPI/YrT/2GsihQDAJcLROoMDBcnatoA8jvtvKO5HTauzeJQqQ3sUYnAIUOvSI1ZkQcnbwtooecalnXREkqM1YHMNdlKvDhXiK4rSU1qy1myp6GhmYkbEDUXoodWmRSedCOidyVFYJvaF8c7i3MDkom6ChQBGAfi3S94dtam1lNQFNHXt4vbJHKA/dHOpGNm6vT+MNQ/v8ePten0M+BpS0d3Zp6Rg8V/5g7QdnZmbmbo5X/khlYCKW+Pel3p7e/x5LxBKVjkfmvz+6HzA2t1LhA5WDodjvfvcHiNiuJj783e8SIxU+2s2jTU1vv90EHMxX+EhlYAJaPttT3/o/4fl3HyYqe7Dxmf1Nn/75z4+a9h89mK6zCoJNk2OQdR3kiemq7MlkoEhgKaiv/7cEpiBa2YMdPNr09qNvz/3pXNPYHLzsD1MsMtntJpPTiToojS0ctjlcRrvLZTdQRhOlc1Y4SJHAxD788H9AyNbz4sMPP4wpKnuwg2NAAdX/6G2JAtJH4CmXzqQSzC4U7jSZ2X4UNgh2Leqi7EaD4LBW9oQkDNyIfnh/NhR6OBKNKit8LELBIzAGEgUqlQrCM/gVdILdZe/XmR1Wl93VZVIZw0bKLhgcHboKn9E62qemduMwK9gWfNrUBLbgZrquC+yAgeviuo3drLqDdWnMnJ4z2zusjJrt0OxKl3k3xyjaZ8b2N2EGxuaKRAass6Qv4tQ7qSEjiR38sq0wPjcmxQUHt37vZug09Nt1DMciu8agwRUag5rrsGq6t/Vt0WuvdzblYXxu5ujRmbnp1/0eA4W0xn4WGXTQ2QadEZDdzCPk2NaXVdoL5GN8Zfr1Owks0kIvHwIHvbHDxHUyWlOXUc9bjfZtfZtf/rrnswdwapxmq8PFgBRwAqfltALiNPx2zdpuS8GOgNFYkQYZ7Li3b9Z1Wc16Qwej3y4Fu2sL9hpMBlmVE4m9Op3dxZDi2kg05vf1YVh8sURyZEI5RJgY6hvY67PbHPOvZzzTH08eaeuDhkdvfAS4EU3ELEBFmz8xImPQi0r3kF8H8wfn5uZmtj26QD4+N8221NUGA8G6lhxA1UcJv6XvSCLZt6FrwIap9KSK1SA95/Rc7ZkhVnOeCbKl3JK9u8MG3V4rWCy71cogvQ5tZ5pmfA4PsYzN3NxHXo5m/jG6ftxNKsdnpI9//05tbV1dXW0e6uowDx8l/Raf5VqeLmi0dk5rU0MjVHa1DjFajZ3XdDJqiNo7dVqN2apVI42a1WuMGg3H2TsgMuvkjB0aqwFcM54dMnR3sgI82ZCgMiKVGQlaZC7fac/PjUlDLKRLsXpndvY+qZ86PDv7UHrLsdnZO16p1VB5Vaq8D5WrJB5Pffz7/NZn8QA0BG742ixRWfaheafToOonkxmsyYYYE+JNmAdbh9OMnMjUYTNqzCzPI0enXW0wG5Fd6DA6EGd2qMzhLopEaQYjiI7aoLXaOIPNbDchVl02BQePNjU9+vzzc037oU9xHQ/vLWEORpeWe3omD+N3PAz1QCXmYDSEK++sV66i6czHZ/5anAOJhkDC0ufPig+MBjhlCg/e6Dib1gChp9aEMAUaxmAUgAIuTYGGFYycEZmtuNmCXVCZBdzxciA9MpkNGujr2jsQZ+S7NFbGWDYF0LFscnz66Nu39x+dRpN4QrZnFr794XJjfX1PCDd8qae+vpHMzx2bhMrG0Gqmcrble+ibf/bo0Wfw8ZsbtGADC8Eb/j4SJBGVsLnCemcX1Y1jkE4WMc5OVQeysmoNq7Hqwp1mM2vgNBrWbHWaWbMBdWpsmk6VGnWCRnSaO4E6LaO3gj7Y8eRcV4faBlVqW9mdu3lMwVf9rk+ha/m/fxPqqW9tbZz8j1On/tiLS8v/69Sp/5jEU5Q9k6f6C1Qe/35/09ufUP2PmprGtqQAk1D7kaUtpkQKYhsZFsLwTPjA5MzvhTMlvlMD/ys0+8R1bqxTlz1N1U6k4NzbTWSsEa4tNCw0iqUAtxZf8NGlxvpWSQryKuuxFAAFn32KP14KBQAgwd8Xvear8IRaOQBJbvr2HB5gAL94P9TT2DOJreDUUm9j4/IsfsfVycbGnqXr65VMujL0XctNUIRvpRGau6UwgEkYvuHz+aooTMCjTG9LQyzzoO1LoSXJD6xC6Q7xe+1XoSi5CS+uxINfLbW48ru62n9d//g7JVJQ2xKI+f0WWdFTWsf8ysGVXZgKuDkzlj31sj66N5WJBpi8yn1EoM04CqhLf3zmbkl6gBH8KBrzWSxb9rjmb84dPXp07mbFJwfbD+IDzZQx+cRJLUk1+S75+BYuMU8McNR4YwK+aur69TTR3uveVClV2f790f1Ew2YqP0E6P33w4Erph2nJa9A7f7158K8la0EKEDXWcuhYaHIyRPIARu+EJkMkDAGDJFUeJNNib2fPCVUHmILtKZOAFL5c6mls7F3CanZ+ubGxcRJHnlOpyvm5/U3nqC/COGiroqlBRhEd3l5rC6HlKjjZ+sbJ77q77SHijift3Tqpcvk7bGjPhc99BRHLTNXMkg+N+Ntu5KvB61BwXgq1/k2tVoekUMuoXvxDqvIBWIJz/Z8/aqoeCmSxNp/fN1xU5nE3sTyFqPsLDrh7SPdjtre+vr4XG4PVkFQ5TqSAONxqoQAN+P2+4kJQt7AwXLcANLTU4TgYP0EQNLypmai7M9nbGyJdT+/Scu9yiDjf8yFSSfqgn0ohR7XkzNywxNqCRVvUQp0NL4QXhmvPLrQsnK2tPQutX6AWahc2lYy/HD7/F2mcYurh4Yep8OP6+fPYS0zP7CdOcWzmtadEdggjfUlPorglAAqcCy6ta/isa7H/7HDE5KytG9ZuRQF0oetqix3x4MzY2P6x154W2zFM9CVahj3F29NCgSI4a10Li87hBdOiQ4gM17ZoF1pKMJ8txY658v3czNz31ZIwRPfFajc1dy0UXM9wLbVAhRcd1OJCvwnq+IVhoQQOgkXTTubHqyYkGPD5ipuBFAfkN3voFNvEulKk4KO+5F43cGtE2wI7GBDkoy7ZNrHXLdwKE31bhETYrGWkpC73P6WQ4LcM7XUbN8dQ34stLuOCcBbiAigND9c6oAARFImkoeQsIaSuC1piu9GQ+X/Ixa9K/mTCt4krkCgAw8cvaE0Li/yCYxE8wqKwaKptWVw0LfClhIwtH1VaFex4tP5Xvz6UjV+/VeqnJ9qSW13FhcXhWlMLXH+tsAA8LLbwphZTbZ0JSFgsSROaY5bKTjpSNgOh4DT17NBxinr2nKIuYgoYPI+lpjTwjn5q/T6R3PGcAUusRhHcioKWOrjgPAgAiABmwdQiYKfIL5RCQbOsWdFWSkImiZQvDF7IlEsFRznChILnF3845Dp92vXs+TPq0FuI0YdtiAnbVQiFVVpNKvtuKJl7PZKWCXmNomZTEsAE4N/h4YXhYfy8ANYA2wBsFkphQCajo20l5COeOfP+hQ8GBwc/uPD+mTPlUMBQKGzHFBx/dhxT0P/sh+enQQo43mVFbL9RAAq0HdKovCyap5VDfQl5DUAh36IjSHqKdeRBoij87lLsACZAJmuW+zaxiAaKZHyhK4OvXq29fPnyFTyulEMBEgSKAQqe/QBtd1384fnz55ItYPHshaAFCvpZxGkRUvqhR2zp8ycnMk4q6psgFNQottCGXIHP+Mi6/P8UIgBzMNJXNBmHo7gudOXSmbW1teNfrL08/tNPX7yiXq2dOVM6DYyKxYpw+vSh0xjwN8scMirQfVAChgO9V0QtliStGEkc8UsTwbQlKjGASSioDRASkMfZdIF0kxege4BfDA+3tCy2FO0qZBgA+AuJwRBWDxvlgIt14dLg4Mv/++Orwd+svaL+1r82eOlCyQxI+NWvc1HEIwxM+LEEMAp/G74qybZAhoLC2sCDHTQtCOAGF4d507Bggs4hbzq7CNYRfMPiwqLWOazltyQAxGCDNRiYiB1JwDPXjygOtb8/OPgjRf0NU/Cfa2uDg++XO47Q/qtcFO+ApMyh4sg1sATRLAYKaAN2Bi0LWvAAfIuJr104uzi82AJh0lmeb8EBwvAirj/LF+g0B2V58CVyTmMoeSQ2IZ2Lk3eiK6AGa18MrrkG7629+nFwEL8szx5sA8o+2YhlIocCLAjBPApq4VpDQ4UWQTsMJUzB2YWzvLYWKOCxe3QsDhfwC835DNDJtqwpJiAgmTFIRFkRNofrqHjzCSZivhd5DGzQhjpoNEj9Qt3i2eHhswvgFhfqoIwFAX7x4+xiLTy2IgA0QdmW6TEyySPRArHSmcFLVzANV65cGlzbFQqgjzyykYI8bZBMYB1+JgOHxAeQijoJLbgPncfARgIwB9F0XpqyLVaw30SU94PBDzLlioOJ+RUbGSjqG0pGAREgFEykYpJrRzbN1NzN0dQhS7SAEKS1YYcJIH4xgQ+bPFLKtPPuAK5KMQq2jJSKojgBsuYkHjeIVrjHVBYSvqIMbFcbNhGBlCaMVNPwibKtqB5sUxs2JQAokFmSQ1WkBdBLLugPXkMbNicAc5CI+asoBWcg5vcV9ge5glAyCVuIAKHgmm/r7JNdw0AsEYttTUHJ2lACAUCBwlI94+kyiM7aklvoQRnaUBIDYAx8Fb6bt2QwI0cmkKxtK1NQsjaURgDmIGHZ7ba+/0GhWqXPJ9s8KihLG0omAEcGu3jvxpVLV+bR+7jDdeHKmRwilLE+EqcmS7CGpWhDGQyAPWwrNHaEc1XfyhvvKH0SYMO3maTbzNoHB1+tvZKQ1ekaUMT6UjcOJEqyhltpQzkEYHtIBDAPfDiMKTh06PShQ6dTY18ZChgV/NGpylgoyWTusl24cuX9S4M/Ua9++uLHn47/9J//79L7V6604wVHom2WibRXiiVK04MMUQW0oTwCcIfZF+sbkc5gIq0SDKXvJhQ8w5MAz/ufXfzh4kVMgQ7ffOAUjPAOTbj022j7XRSLPjgDne7f/PS3//O3l2tAwctBaRxuyDKyHpwO+DbGhoGAQplusZI8oG4TbcgwEAzK6CAtk9E0fshoUpd6zoHSnxyKHUkqBxikPJJQkGxtHaWhGEyB69kPh46fPv3D84uEApspbEBcuINFjEvj1KtKpsCmtYIanBl8Sf14fBAo+M2rV8DAxjcOWTb4RCXlcAWcgQBQoQy4FTVuqIqHHfJ1FnK0IUsEqEg4SHmCMo+HDnpksgC0ng87aE8+B82yWAI88g3/EV8i6fNZLHjghKHw0OFbvz5N/UCdPn762Q/Pn58+BBSwVoFDHGV2AAV2LrUyRwkwal32C1gI7r0cdL38ESiQxqEu5ffChzb6RCUlhgPOiCsQD4vheCASiUClO1ITzzEJKQJyhgZdbqeHijiCcZfHFffwcQdNi8GwTNwgBs0vpHHkAaViIuZrk8bOtBSPFeHi80MXnx+nqNMXnx3CFCAO34xloqyYJKTSlEoB0pMbmNovZA3DnSl0l95Q37UCFLhrHEqgwOkWHWI4HFYo48qwpBB52pBrBVxuD+2SOT1iOCgKbmfYCVoRCdIbFYFO+NO2CK5BtoN8K29OdPseIY0PBtcugU8cXHsfRKLQOIxyY1igpJTKGqecEl1hMeKMx53xGjkoQiCSwwHWhnwz6ILWUkGn6HR5Ik4R6KNpp8shi2zggI5mKFDmRgg75xQzFFxoxzOUa/C3/YNCcxIFKCCmTwF/A1I5kKrLd54KZX7LguQ3KD3T0lNQepmnCFFfkdioPQ+vzUAKm8zH5FGgVNaUDnn2dU2Le/qK51353JfNyWIU7AFyKQi4RQWhAR7ymlQJ/sqVCvAQSrkih6IsCoKBgIewQHtwc6EEjoH4Rprw0+z5mVCgjARA40VR6RYDNfFAAEqBeA28iAfEiLtGdMvFeEEKaLc7GJF53HRQjHiC8OP2OOGv2AwF4EAMup05YlBcEfYAGykQxXgcu8JAJC7G3ZFAPAKRgeB2x+NusHDZRjGPAk/cE+dlDtHjdkeCHi18IhgHWyijI7IIsFPEHO49hvpGsilwOwNxEatD3BHA1z5O5CIOMuAGKgLxeE1EXpACkReBAg9P85iCOC3j3W43zfPQfvAIojuPgkQ1UZAdGskhCILrDDIQjxBZACmAhzISdxKxgEcxCjx0xBOJe8R42BNxeExxj6D14M8CBbQY5/OkoDmxK7lnpWGoLztAJiZQqVSI7jh+Ji8yT0qlHFvGguZQsnwFICNdBjo3PJIC5GoBo5go4O4C7sJuMBfZTrE8yP3VMnKGwRQYLlDgKw5NlFygnFx+5cY+tXw9HMi5yusv8mNjWoqSmpWWnRtE34GbgguNmARq3E4wC2AM4UUcXAPYhMhGCqAHEAGnBwGg6MHRIA4Ig0E6/UIuE4kJwEWaRIlgFbHoNCuKZxyto7QbdRzO1FJmrNZgZLsNEiM5nSmrQUqzs2cPuJilpSE7sFneEPjW1ETESDwur4lDfAC2UAS43cqCFAR5iIicbh5ch8ckuk1uj8PNw6eCJvCgbqdb6/Z4IqIH3AO41UDEDV8UwQNnfUUnk/alCysnpjfUFQCjd3JhG9DAGpHd2qlW8zo9ZzVxWhNn5Dm1GrqLTrxANa/V6AWe1WrtHZourdaoN/GcVmMwmTVqu2yjHmA36JYrHHGHElOAzx2s+4bYWQ6C7hHFAE/H40HRGKDhbeAWI+4gdoICcZC4/bQHfGqEdhsFt0dwi0DBjeLDp+MNK+T2hOmGhobpffhmhZWGTe/XMIeRmoLLzDoMDlZrZM3GLq6TVzN2DW/uNnVBB9yOTCwjIG2Hymy0Ioexk+GRUa3Tm7utWo3KoTcNbdSDCL5eEBgqcWjkwBSI7gK9BzkNoQD0Bh2euBiMuyGMcHt4IMEdjHt4TzzugTBJ5GkBBAEetBB0eNxxj3vzQfR9DQ0nTpzABGBMQ7nhxCZ5FqwJhW0aSoVwOqEAFOisHZpuDd9pM+g5jVGNOMQakKnbJiDeatd3GJHA2RxaxtRh6+rgzbzaZkLcQAFjINYopC5iIOCGh1gTKGQxQAo8YAogIiCKHvTQ8gAEglJnMSDzeISgzBOgg4Fm/IoOejwyjwz6EptPpaw05GPTG7e0lKDrt1MMYsyI6zLbO7qQ1arSM9Yuxmpl9HgxHL0VDIRgtes4HWfuYM1Wm6nTrmN1OqtBbzObO1SFXELuFS/WfZRLJp92Z7wCOIjMCzogAj+iLNVtkrpMpNisyM9IZ8NOFo2Pr6ysTP/2rw2XG+4+aGh48OByw+UHDxou373722n4z/jr3cfIZ7/IXwpFns+BMqdCTmIjHB4VoEBqbo7fSxGQiY02onmkL2+xbEFvhqs1DmLf8HF/Q3/DJ9TlBupy/+WPP/nkk6/u3j0OutFQqTs528dXxu2KXA4CcXk6HIRWK+JxUQl9AxwvF6Egq/2idK0hUA6CdZDFRbEQBQlfpocwoMRFp9NFHNb8SsNn935/r6H/wccN9/7xwWef3bv3+4/vfexqqNwaDyszM0dnZm56sjmAHgEEAriPAJ5RqYwHlG6wBtBTqMkbOSsUHTo9kUiQDvK0zB2QCTKRdgc2jp3KLGlToIxajuChU6dOI61UNN7w8d3j9y5TX1B37/3jJ7//GBTi6WWQgpXN/GIWprzplRJGvVOlVB7Ey7zs3390LpsDpRiIyHHXCJpM2i3C5cdd50gJUhB3e4JxGqy+KNIePiiIfAEhSKWcMRNtlhEpPjA4XCq8xALI+2d3H3z82QNo/hfUvYbPLjcAJ3fvgSJMlyAHo4eXQkvSrhkPoXSYNHJqNhSSlk8gK5isV+KVW8gKJ9KiVTkUwBUXCAXQLcRSAEEChIjFbUEWBZGAG9ykLNLcLAAN2GMWoICkWwEBMUVGH3TYFGBrOD29wSGAS5gm9nBLCs4v9zT2kOZKS9bgG8RHZ3vxSgn4rvHruHKZLFolVa6SdW4+7idrBwxncRAIgBOMQ09JhB9wkBAUifEasUBcsJECtweHPnRQFIMQH8nchayhzP8CT2tbitycUaZTzMJUSFqEiGX3hXrx+gihKZa9PtmIV0p4CJWzUqWXZb8MkcqrZAUJ57lv8ZpXv82xiNKQIfnBLlFOPMIGBgrZAjo9WEinPGFBPVAw0b5iN2pBaNRwoiETGkG54USphkBaH2FWEITU8lX/TRD+hSzT1PuHwpVkzas/46XL8igoEdvrLDdHLUrfi6Ipd+MnplfG9xEmGhrm0b75lekTJd7QPAptrK/vPQ/FO3ilBLJ8FRaN1L46h0nlEq5cIpUP92EpCDeRNa92jwI8q2y5Ubwd+1KXfN/0iYZ0sVSPeCzU27NMVk2ZWlpOLWWHruLK2dF0ZehYdiVeUltaPiHHFlSWAjrps5R2t2KpjjAL18/PXpXc3tTV2fOp3XTuH559OFqkcmVuTFo+IccjVJgCWakMbA9MgVLBf6dwkCwrPnZ0bl65W1LQPFJFCXcYEB3iTWfa0dBuUSD3+6pn+JygfV4aoECKktPOXosCEIKqvYN/YkOaQUUokPvaqmcmLQ/KvqS8XBLKp6A56tv1pMuSMdDmS5SrDGVT0KywxNr2uqVFwfj8fn+ZylAuBc2yFz5lNd2KkYeEzx9NFppZ2ikKmvGdqhMomdjrlhZFMmp5UaY1KIuCZgVWA6xxBSaSbHjMqOW/FESBBZHMldm3dWTgWolp+duUgoQ81oaVYMgSk0YOlZnpFLODsiP0zoFT77775MCTUwfepaj3DjylTn1z4OsDB94h78A8UUaEjCrGpDOZKrJjKYMX9Sk1L798CpqVlphFmkVjkkf8E3g3Ab/lmmQYTEa80MY7B6inQMHTp+++CwS8e+qbJ0++ob4hFHAuDiGnSo8Qb+aclaIA4WRcf6AcDsqhgB7x+WNDqZhgYCJxpC0WTfh9bWTZbKdGsBIpePL0ybtPn7wHFDz5+tTT9755Sr33DabAQTkQCgtOhLRO+FshRcCQ9ZWVll6WFMT8/rYX62PnDK1QQJ8xRgaQebPGSKTgAPXkvSdPjn/99Gvqm+PfHDjwDZVSBBf8mnCOskmVtYR2JYDH8ypCAeiBJZG/0+aLRMoacGEngyn4+sC774L2w5+vwQwABRjvZFjrwjsMsNvaHKEMjFSKgpHYhrnkgbyadw4UxDv5n6s0mDKMQTmKUMJCNvuKoPKNzgfhoKQs1DIoqNq+URpmIbPlpEqFZO4Azr3cmoTSKah6BhBvR6wedTG4ZDeaxYjCodgwg1gyBetzqXQqBbf6GUD9lBM5TFowzUbEMsgm1AivQUGEEqXpBNotummPGLRbrdvbk20XYUVhlZ1iccoSUgk2ZHc73NtVBNojeDxunHoKrafdHlFm6lKhbW/LtlugNBQbNgkI702j1qi0WtaxbXNIu10OXuZy4glGmUf0DBmMeqNVu9dN3AqsgePsyJCdwcfKFQTboCAic9FOB41zs2mP0YxMHSXfVVZloD3Dvx32bEZCEVvgDItiJCICB6JoxNvd2Hdvb9udxTRJv7hbIC1xcwpw1mVQukknd4DoNfdwqwiYKW/aSq2nX6Qrb6bSL2Y8RTkoHhcQr9ic7Qvnb77WHm4VgncyFCI7REk5Geelylmpcj394maJFNDNzenbk0gxRUBqE7b0Hm570dCiGA31pnevOEZyMq5mV86MNZ37qv8rvHuFvhgHORQ0P5ydPGwmyQVf3pmcPSaF9sdmZw9PSXu4EUJnqmXpc4L7UvrFMZbdl9pMaj0n45i0b0HTJ3hj+39NU5A/tJhNQfP5yZ6e5SUzFL9c6u3pkXYDuDqJN2GbQjfJJmyPqmw7kNQuWUXSLz7Bu1e4pPSLlQG5Qo595MREoCgFX5JMhuWrEBae723MyWRYvormwK44P/1c2sOtekA2qmgkyUlk94oevIuWV8rJuE+ScP6EN3XH+20hdsQX8/vzJ1uy70r5TuLuj8cpKkXoP5869c+4sr73j6dIPssXeA+3qqIAHZ7s6ZU2DfSS7QVJ8gGW58lZBtuCpkeZ/bYQUlj8fn/ymgLkQZ5HQTP80DiBqRVfcJLPAsqEjcxUqrKdSIG0h1tVUYCOHb5zTDLY3quz51fTlVL6xUxqU/e0EVf6/LG2NkssOjIRwDxggOVvpptlSgWQcWc5ndvmxRsCLZPtkQ4v453ZvAjvaPl5eg+3asWGboy0Z9jYTGZXqyGLYkCR9PUBD/7Yi0Q0mkyO3IhGEy9iviMjAwOjd5ZCkiCh+9jFEm5JLuR1sh2ItAnb0arZEaUUTJP0iywnNkCmgRhaMZJMxGJ45QULaIfP4o9KiwmPFtqZLVWZ2oTt6Fy1bItTGjLpF4XADAwMDQ0NyGK+iVIGRFJ7uFXNxkA7B2VfstQbxManb5azh9vPBYojP8d95ncS9BvOwNAQqqZFC/cCA5YRv7Jqs8d2BUzM56+mFVz3AsmidxS8MbhWZZm0ewBlFa1fukcYetPV4O94s8E4092CbqsdcVbGZrBye3pGuw22n2L0dpUdIbMaqbt51mS1IdNen9WugmH7Wc4VBkngGa6bRZ2dVoO96mdNdxj9LArjy662IbNGh0wa8w6sqPLzAsVYTdLyIFYTCzLQValU0OqFDnUj9uc6WVxBzK9Ml3Bf9S8ZqaHBapot23mMrl5PjxBPXXZkgVkAAAIuSURBVF8dzf0nmYlv+tkNEJcHbyg0ufSQFK+GJkOzU9n/zFoIYU9ObldAJt17SDYCnolv7J3N/i+eiXd98adPq3qy6HVxXVod4Wq3SpdaCOHLblUadrIQwqefP6q6KcOdBE5GAAr+oFYvpiaO/6s6AyNJRgAGgIKqSqHYUUwt9ZBJdyheXW5MrY6QQdZCCL9cRUDHlnp7J+/gdo/OTvYupyZQU7iZWQjhF+0SVq8evi/Nh40eO/zQm/O/8fRCCFWWTlVxDK3PJa3MHR3bPzY28/0vb9JwUygS6+Xxm3MzczPTe3AHyZ5CkbNiX/t4NWaXVhiKalrFdm/wxlPATEwkJt644aJcTLT53vQZtQGfJf/20zcOyRd7fQZ7DtmbnWBB8MbPLP8df0c+2lezXtyeKvq+nyG8q2jUi+DP6uio14vg0b4KPeVV3Mh2+OvF93XBm7y9o/CWdlxaRbdWV7f84p8NvL0nb3tb0T9NPV5tXX3sPXny5O1bJ1unTp7sAR56bvd4W28BDY9v3/b2jNbffjz6T6urrSdXT966dXuvz3zH0H6yddV7Cz0GGpD3JIJL3TN169ZUz62TIBiPkfd2KxaHk623R1vRyVuPR3vQLeDm1hS895cC763bvVOPb0tScAthKbh9u/U2yAI0/fHtnqlGrAetcP0fr8LbgILV1tu3b3lXfzkUgGaPgr57iS3ArcV2IPUr2YJR8qZ2KHin4FcyDKOjvyiD+HdUKf4/+PmuNlW3xHgAAAAASUVORK5CYII="/>
          <p:cNvSpPr>
            <a:spLocks noChangeAspect="1" noChangeArrowheads="1"/>
          </p:cNvSpPr>
          <p:nvPr/>
        </p:nvSpPr>
        <p:spPr bwMode="auto">
          <a:xfrm>
            <a:off x="307975" y="-898525"/>
            <a:ext cx="28956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 descr="http://www.shmoop.com/images/biology/biobook_cellresp_graphik_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06" y="214571"/>
            <a:ext cx="4620638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encrypted-tbn1.gstatic.com/images?q=tbn:ANd9GcRpRCRCJt4xqbqKLepEgLQnTZq02tcMExmgGt1OtBpPRjB1Wic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12799"/>
            <a:ext cx="3962400" cy="5369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922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dbriers.com/tutorials/wp-content/uploads/2012/04/ETC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091"/>
          <a:stretch/>
        </p:blipFill>
        <p:spPr bwMode="auto">
          <a:xfrm>
            <a:off x="1066800" y="369084"/>
            <a:ext cx="6934200" cy="5471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62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1  Cellular Respiration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40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002060"/>
                </a:solidFill>
              </a:rPr>
              <a:t>2</a:t>
            </a:r>
            <a:r>
              <a:rPr lang="en-US" sz="4400" dirty="0" smtClean="0">
                <a:solidFill>
                  <a:srgbClr val="002060"/>
                </a:solidFill>
              </a:rPr>
              <a:t> Cellular Respiration Formula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(Top)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Reactants			Products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6O</a:t>
            </a:r>
            <a:r>
              <a:rPr lang="en-US" sz="32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3200" b="1" dirty="0" smtClean="0">
                <a:solidFill>
                  <a:srgbClr val="002060"/>
                </a:solidFill>
              </a:rPr>
              <a:t> +				6CO</a:t>
            </a:r>
            <a:r>
              <a:rPr lang="en-US" sz="3200" b="1" baseline="-25000" dirty="0" smtClean="0">
                <a:solidFill>
                  <a:srgbClr val="002060"/>
                </a:solidFill>
              </a:rPr>
              <a:t>2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C</a:t>
            </a:r>
            <a:r>
              <a:rPr lang="en-US" sz="3200" b="1" baseline="-25000" dirty="0" smtClean="0">
                <a:solidFill>
                  <a:srgbClr val="002060"/>
                </a:solidFill>
              </a:rPr>
              <a:t>6</a:t>
            </a:r>
            <a:r>
              <a:rPr lang="en-US" sz="3200" b="1" dirty="0" smtClean="0">
                <a:solidFill>
                  <a:srgbClr val="002060"/>
                </a:solidFill>
              </a:rPr>
              <a:t>H</a:t>
            </a:r>
            <a:r>
              <a:rPr lang="en-US" sz="3200" b="1" baseline="-25000" dirty="0" smtClean="0">
                <a:solidFill>
                  <a:srgbClr val="002060"/>
                </a:solidFill>
              </a:rPr>
              <a:t>12</a:t>
            </a:r>
            <a:r>
              <a:rPr lang="en-US" sz="3200" b="1" dirty="0" smtClean="0">
                <a:solidFill>
                  <a:srgbClr val="002060"/>
                </a:solidFill>
              </a:rPr>
              <a:t>O</a:t>
            </a:r>
            <a:r>
              <a:rPr lang="en-US" sz="3200" b="1" baseline="-25000" dirty="0" smtClean="0">
                <a:solidFill>
                  <a:srgbClr val="002060"/>
                </a:solidFill>
              </a:rPr>
              <a:t>6</a:t>
            </a:r>
            <a:r>
              <a:rPr lang="en-US" sz="3200" b="1" dirty="0" smtClean="0">
                <a:solidFill>
                  <a:srgbClr val="002060"/>
                </a:solidFill>
              </a:rPr>
              <a:t>				+6H</a:t>
            </a:r>
            <a:r>
              <a:rPr lang="en-US" sz="32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3200" b="1" dirty="0" smtClean="0">
                <a:solidFill>
                  <a:srgbClr val="002060"/>
                </a:solidFill>
              </a:rPr>
              <a:t>O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2060"/>
                </a:solidFill>
              </a:rPr>
              <a:t>	</a:t>
            </a:r>
            <a:r>
              <a:rPr lang="en-US" sz="3200" b="1" dirty="0" smtClean="0">
                <a:solidFill>
                  <a:srgbClr val="002060"/>
                </a:solidFill>
              </a:rPr>
              <a:t>				+ATP (energy)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7" name="SMARTInkShape-185"/>
          <p:cNvSpPr/>
          <p:nvPr/>
        </p:nvSpPr>
        <p:spPr>
          <a:xfrm>
            <a:off x="297180" y="1485900"/>
            <a:ext cx="7955282" cy="2560321"/>
          </a:xfrm>
          <a:custGeom>
            <a:avLst/>
            <a:gdLst/>
            <a:ahLst/>
            <a:cxnLst/>
            <a:rect l="0" t="0" r="0" b="0"/>
            <a:pathLst>
              <a:path w="7955282" h="2560321">
                <a:moveTo>
                  <a:pt x="57150" y="160020"/>
                </a:moveTo>
                <a:lnTo>
                  <a:pt x="57150" y="214450"/>
                </a:lnTo>
                <a:lnTo>
                  <a:pt x="57150" y="232554"/>
                </a:lnTo>
                <a:lnTo>
                  <a:pt x="60537" y="240094"/>
                </a:lnTo>
                <a:lnTo>
                  <a:pt x="65005" y="247678"/>
                </a:lnTo>
                <a:lnTo>
                  <a:pt x="67521" y="260358"/>
                </a:lnTo>
                <a:lnTo>
                  <a:pt x="68562" y="311788"/>
                </a:lnTo>
                <a:lnTo>
                  <a:pt x="68580" y="364065"/>
                </a:lnTo>
                <a:lnTo>
                  <a:pt x="68580" y="419215"/>
                </a:lnTo>
                <a:lnTo>
                  <a:pt x="68580" y="468860"/>
                </a:lnTo>
                <a:lnTo>
                  <a:pt x="68580" y="519228"/>
                </a:lnTo>
                <a:lnTo>
                  <a:pt x="68580" y="571562"/>
                </a:lnTo>
                <a:lnTo>
                  <a:pt x="68580" y="620612"/>
                </a:lnTo>
                <a:lnTo>
                  <a:pt x="68580" y="673664"/>
                </a:lnTo>
                <a:lnTo>
                  <a:pt x="68580" y="727669"/>
                </a:lnTo>
                <a:lnTo>
                  <a:pt x="68580" y="782318"/>
                </a:lnTo>
                <a:lnTo>
                  <a:pt x="69850" y="837141"/>
                </a:lnTo>
                <a:lnTo>
                  <a:pt x="79304" y="891478"/>
                </a:lnTo>
                <a:lnTo>
                  <a:pt x="79948" y="946301"/>
                </a:lnTo>
                <a:lnTo>
                  <a:pt x="80005" y="997587"/>
                </a:lnTo>
                <a:lnTo>
                  <a:pt x="81278" y="1017412"/>
                </a:lnTo>
                <a:lnTo>
                  <a:pt x="90381" y="1067748"/>
                </a:lnTo>
                <a:lnTo>
                  <a:pt x="91347" y="1124133"/>
                </a:lnTo>
                <a:lnTo>
                  <a:pt x="91432" y="1181215"/>
                </a:lnTo>
                <a:lnTo>
                  <a:pt x="92709" y="1237089"/>
                </a:lnTo>
                <a:lnTo>
                  <a:pt x="101811" y="1291723"/>
                </a:lnTo>
                <a:lnTo>
                  <a:pt x="102777" y="1342067"/>
                </a:lnTo>
                <a:lnTo>
                  <a:pt x="102862" y="1398452"/>
                </a:lnTo>
                <a:lnTo>
                  <a:pt x="104138" y="1428663"/>
                </a:lnTo>
                <a:lnTo>
                  <a:pt x="113241" y="1479208"/>
                </a:lnTo>
                <a:lnTo>
                  <a:pt x="114207" y="1535611"/>
                </a:lnTo>
                <a:lnTo>
                  <a:pt x="114292" y="1592695"/>
                </a:lnTo>
                <a:lnTo>
                  <a:pt x="114299" y="1648570"/>
                </a:lnTo>
                <a:lnTo>
                  <a:pt x="114300" y="1703002"/>
                </a:lnTo>
                <a:lnTo>
                  <a:pt x="115570" y="1749016"/>
                </a:lnTo>
                <a:lnTo>
                  <a:pt x="125024" y="1805730"/>
                </a:lnTo>
                <a:lnTo>
                  <a:pt x="125689" y="1859268"/>
                </a:lnTo>
                <a:lnTo>
                  <a:pt x="125726" y="1911067"/>
                </a:lnTo>
                <a:lnTo>
                  <a:pt x="125730" y="1961679"/>
                </a:lnTo>
                <a:lnTo>
                  <a:pt x="125730" y="2015462"/>
                </a:lnTo>
                <a:lnTo>
                  <a:pt x="125730" y="2066608"/>
                </a:lnTo>
                <a:lnTo>
                  <a:pt x="125730" y="2118453"/>
                </a:lnTo>
                <a:lnTo>
                  <a:pt x="125730" y="2169482"/>
                </a:lnTo>
                <a:lnTo>
                  <a:pt x="124460" y="2197415"/>
                </a:lnTo>
                <a:lnTo>
                  <a:pt x="116683" y="2219865"/>
                </a:lnTo>
                <a:lnTo>
                  <a:pt x="114341" y="2276635"/>
                </a:lnTo>
                <a:lnTo>
                  <a:pt x="114301" y="2312625"/>
                </a:lnTo>
                <a:lnTo>
                  <a:pt x="110914" y="2320270"/>
                </a:lnTo>
                <a:lnTo>
                  <a:pt x="106445" y="2327901"/>
                </a:lnTo>
                <a:lnTo>
                  <a:pt x="103576" y="2343148"/>
                </a:lnTo>
                <a:lnTo>
                  <a:pt x="102870" y="2377440"/>
                </a:lnTo>
                <a:lnTo>
                  <a:pt x="131315" y="2377440"/>
                </a:lnTo>
                <a:lnTo>
                  <a:pt x="133263" y="2376170"/>
                </a:lnTo>
                <a:lnTo>
                  <a:pt x="134562" y="2374054"/>
                </a:lnTo>
                <a:lnTo>
                  <a:pt x="135428" y="2371372"/>
                </a:lnTo>
                <a:lnTo>
                  <a:pt x="137275" y="2369585"/>
                </a:lnTo>
                <a:lnTo>
                  <a:pt x="142715" y="2367599"/>
                </a:lnTo>
                <a:lnTo>
                  <a:pt x="198603" y="2366010"/>
                </a:lnTo>
                <a:lnTo>
                  <a:pt x="255271" y="2366010"/>
                </a:lnTo>
                <a:lnTo>
                  <a:pt x="289560" y="2366010"/>
                </a:lnTo>
                <a:lnTo>
                  <a:pt x="297180" y="2362623"/>
                </a:lnTo>
                <a:lnTo>
                  <a:pt x="304800" y="2358155"/>
                </a:lnTo>
                <a:lnTo>
                  <a:pt x="320040" y="2355286"/>
                </a:lnTo>
                <a:lnTo>
                  <a:pt x="376981" y="2354585"/>
                </a:lnTo>
                <a:lnTo>
                  <a:pt x="431484" y="2354580"/>
                </a:lnTo>
                <a:lnTo>
                  <a:pt x="483232" y="2354580"/>
                </a:lnTo>
                <a:lnTo>
                  <a:pt x="539288" y="2354580"/>
                </a:lnTo>
                <a:lnTo>
                  <a:pt x="590731" y="2353310"/>
                </a:lnTo>
                <a:lnTo>
                  <a:pt x="625366" y="2344739"/>
                </a:lnTo>
                <a:lnTo>
                  <a:pt x="679562" y="2343178"/>
                </a:lnTo>
                <a:lnTo>
                  <a:pt x="735155" y="2343151"/>
                </a:lnTo>
                <a:lnTo>
                  <a:pt x="791281" y="2343150"/>
                </a:lnTo>
                <a:lnTo>
                  <a:pt x="848271" y="2343150"/>
                </a:lnTo>
                <a:lnTo>
                  <a:pt x="905035" y="2343150"/>
                </a:lnTo>
                <a:lnTo>
                  <a:pt x="960699" y="2343150"/>
                </a:lnTo>
                <a:lnTo>
                  <a:pt x="1014923" y="2343150"/>
                </a:lnTo>
                <a:lnTo>
                  <a:pt x="1065430" y="2343150"/>
                </a:lnTo>
                <a:lnTo>
                  <a:pt x="1101411" y="2341880"/>
                </a:lnTo>
                <a:lnTo>
                  <a:pt x="1145402" y="2332426"/>
                </a:lnTo>
                <a:lnTo>
                  <a:pt x="1196481" y="2331762"/>
                </a:lnTo>
                <a:lnTo>
                  <a:pt x="1248418" y="2331722"/>
                </a:lnTo>
                <a:lnTo>
                  <a:pt x="1299681" y="2331720"/>
                </a:lnTo>
                <a:lnTo>
                  <a:pt x="1352578" y="2331720"/>
                </a:lnTo>
                <a:lnTo>
                  <a:pt x="1407443" y="2331720"/>
                </a:lnTo>
                <a:lnTo>
                  <a:pt x="1457004" y="2331720"/>
                </a:lnTo>
                <a:lnTo>
                  <a:pt x="1484958" y="2332990"/>
                </a:lnTo>
                <a:lnTo>
                  <a:pt x="1517510" y="2341561"/>
                </a:lnTo>
                <a:lnTo>
                  <a:pt x="1572040" y="2343010"/>
                </a:lnTo>
                <a:lnTo>
                  <a:pt x="1624267" y="2343142"/>
                </a:lnTo>
                <a:lnTo>
                  <a:pt x="1680058" y="2343150"/>
                </a:lnTo>
                <a:lnTo>
                  <a:pt x="1733541" y="2343150"/>
                </a:lnTo>
                <a:lnTo>
                  <a:pt x="1789110" y="2343150"/>
                </a:lnTo>
                <a:lnTo>
                  <a:pt x="1843947" y="2344420"/>
                </a:lnTo>
                <a:lnTo>
                  <a:pt x="1897375" y="2353874"/>
                </a:lnTo>
                <a:lnTo>
                  <a:pt x="1952146" y="2354518"/>
                </a:lnTo>
                <a:lnTo>
                  <a:pt x="2003427" y="2354574"/>
                </a:lnTo>
                <a:lnTo>
                  <a:pt x="2048693" y="2355849"/>
                </a:lnTo>
                <a:lnTo>
                  <a:pt x="2093805" y="2364421"/>
                </a:lnTo>
                <a:lnTo>
                  <a:pt x="2138742" y="2365539"/>
                </a:lnTo>
                <a:lnTo>
                  <a:pt x="2195614" y="2365948"/>
                </a:lnTo>
                <a:lnTo>
                  <a:pt x="2250579" y="2367272"/>
                </a:lnTo>
                <a:lnTo>
                  <a:pt x="2299037" y="2375850"/>
                </a:lnTo>
                <a:lnTo>
                  <a:pt x="2345745" y="2377231"/>
                </a:lnTo>
                <a:lnTo>
                  <a:pt x="2399372" y="2377412"/>
                </a:lnTo>
                <a:lnTo>
                  <a:pt x="2447654" y="2377437"/>
                </a:lnTo>
                <a:lnTo>
                  <a:pt x="2494338" y="2386486"/>
                </a:lnTo>
                <a:lnTo>
                  <a:pt x="2547962" y="2388556"/>
                </a:lnTo>
                <a:lnTo>
                  <a:pt x="2596244" y="2388829"/>
                </a:lnTo>
                <a:lnTo>
                  <a:pt x="2642928" y="2392251"/>
                </a:lnTo>
                <a:lnTo>
                  <a:pt x="2696552" y="2399240"/>
                </a:lnTo>
                <a:lnTo>
                  <a:pt x="2747864" y="2400207"/>
                </a:lnTo>
                <a:lnTo>
                  <a:pt x="2804335" y="2400292"/>
                </a:lnTo>
                <a:lnTo>
                  <a:pt x="2834551" y="2401568"/>
                </a:lnTo>
                <a:lnTo>
                  <a:pt x="2891683" y="2410671"/>
                </a:lnTo>
                <a:lnTo>
                  <a:pt x="2942246" y="2411637"/>
                </a:lnTo>
                <a:lnTo>
                  <a:pt x="2995283" y="2411718"/>
                </a:lnTo>
                <a:lnTo>
                  <a:pt x="3047386" y="2411729"/>
                </a:lnTo>
                <a:lnTo>
                  <a:pt x="3098453" y="2411730"/>
                </a:lnTo>
                <a:lnTo>
                  <a:pt x="3153757" y="2411730"/>
                </a:lnTo>
                <a:lnTo>
                  <a:pt x="3209366" y="2411730"/>
                </a:lnTo>
                <a:lnTo>
                  <a:pt x="3266380" y="2411730"/>
                </a:lnTo>
                <a:lnTo>
                  <a:pt x="3317859" y="2411730"/>
                </a:lnTo>
                <a:lnTo>
                  <a:pt x="3374511" y="2411730"/>
                </a:lnTo>
                <a:lnTo>
                  <a:pt x="3428230" y="2411730"/>
                </a:lnTo>
                <a:lnTo>
                  <a:pt x="3483699" y="2411730"/>
                </a:lnTo>
                <a:lnTo>
                  <a:pt x="3511670" y="2415117"/>
                </a:lnTo>
                <a:lnTo>
                  <a:pt x="3549188" y="2421572"/>
                </a:lnTo>
                <a:lnTo>
                  <a:pt x="3597839" y="2417290"/>
                </a:lnTo>
                <a:lnTo>
                  <a:pt x="3614529" y="2419281"/>
                </a:lnTo>
                <a:lnTo>
                  <a:pt x="3669163" y="2412560"/>
                </a:lnTo>
                <a:lnTo>
                  <a:pt x="3726092" y="2411803"/>
                </a:lnTo>
                <a:lnTo>
                  <a:pt x="3776638" y="2411737"/>
                </a:lnTo>
                <a:lnTo>
                  <a:pt x="3831771" y="2411730"/>
                </a:lnTo>
                <a:lnTo>
                  <a:pt x="3879754" y="2411730"/>
                </a:lnTo>
                <a:lnTo>
                  <a:pt x="3934662" y="2411730"/>
                </a:lnTo>
                <a:lnTo>
                  <a:pt x="3989211" y="2411730"/>
                </a:lnTo>
                <a:lnTo>
                  <a:pt x="4046005" y="2411730"/>
                </a:lnTo>
                <a:lnTo>
                  <a:pt x="4095308" y="2411730"/>
                </a:lnTo>
                <a:lnTo>
                  <a:pt x="4148382" y="2411730"/>
                </a:lnTo>
                <a:lnTo>
                  <a:pt x="4202389" y="2411730"/>
                </a:lnTo>
                <a:lnTo>
                  <a:pt x="4255768" y="2410460"/>
                </a:lnTo>
                <a:lnTo>
                  <a:pt x="4301490" y="2401359"/>
                </a:lnTo>
                <a:lnTo>
                  <a:pt x="4347210" y="2401663"/>
                </a:lnTo>
                <a:lnTo>
                  <a:pt x="4400550" y="2411029"/>
                </a:lnTo>
                <a:lnTo>
                  <a:pt x="4453890" y="2411689"/>
                </a:lnTo>
                <a:lnTo>
                  <a:pt x="4507230" y="2411728"/>
                </a:lnTo>
                <a:lnTo>
                  <a:pt x="4560570" y="2411730"/>
                </a:lnTo>
                <a:lnTo>
                  <a:pt x="4613910" y="2411730"/>
                </a:lnTo>
                <a:lnTo>
                  <a:pt x="4667250" y="2422101"/>
                </a:lnTo>
                <a:lnTo>
                  <a:pt x="4720590" y="2423098"/>
                </a:lnTo>
                <a:lnTo>
                  <a:pt x="4773930" y="2423156"/>
                </a:lnTo>
                <a:lnTo>
                  <a:pt x="4797825" y="2424430"/>
                </a:lnTo>
                <a:lnTo>
                  <a:pt x="4848207" y="2433884"/>
                </a:lnTo>
                <a:lnTo>
                  <a:pt x="4899769" y="2434549"/>
                </a:lnTo>
                <a:lnTo>
                  <a:pt x="4945151" y="2435858"/>
                </a:lnTo>
                <a:lnTo>
                  <a:pt x="4980141" y="2444431"/>
                </a:lnTo>
                <a:lnTo>
                  <a:pt x="5010243" y="2444436"/>
                </a:lnTo>
                <a:lnTo>
                  <a:pt x="5033038" y="2439342"/>
                </a:lnTo>
                <a:lnTo>
                  <a:pt x="5055878" y="2442207"/>
                </a:lnTo>
                <a:lnTo>
                  <a:pt x="5077462" y="2438681"/>
                </a:lnTo>
                <a:lnTo>
                  <a:pt x="5093736" y="2442011"/>
                </a:lnTo>
                <a:lnTo>
                  <a:pt x="5143709" y="2435136"/>
                </a:lnTo>
                <a:lnTo>
                  <a:pt x="5196853" y="2434622"/>
                </a:lnTo>
                <a:lnTo>
                  <a:pt x="5250181" y="2434592"/>
                </a:lnTo>
                <a:lnTo>
                  <a:pt x="5303520" y="2434590"/>
                </a:lnTo>
                <a:lnTo>
                  <a:pt x="5354109" y="2434590"/>
                </a:lnTo>
                <a:lnTo>
                  <a:pt x="5406452" y="2434590"/>
                </a:lnTo>
                <a:lnTo>
                  <a:pt x="5459734" y="2434590"/>
                </a:lnTo>
                <a:lnTo>
                  <a:pt x="5513070" y="2434590"/>
                </a:lnTo>
                <a:lnTo>
                  <a:pt x="5569796" y="2434590"/>
                </a:lnTo>
                <a:lnTo>
                  <a:pt x="5626936" y="2434590"/>
                </a:lnTo>
                <a:lnTo>
                  <a:pt x="5676527" y="2434590"/>
                </a:lnTo>
                <a:lnTo>
                  <a:pt x="5730218" y="2434590"/>
                </a:lnTo>
                <a:lnTo>
                  <a:pt x="5782543" y="2434590"/>
                </a:lnTo>
                <a:lnTo>
                  <a:pt x="5838844" y="2434590"/>
                </a:lnTo>
                <a:lnTo>
                  <a:pt x="5855132" y="2435860"/>
                </a:lnTo>
                <a:lnTo>
                  <a:pt x="5902887" y="2444961"/>
                </a:lnTo>
                <a:lnTo>
                  <a:pt x="5957774" y="2445927"/>
                </a:lnTo>
                <a:lnTo>
                  <a:pt x="5981384" y="2447263"/>
                </a:lnTo>
                <a:lnTo>
                  <a:pt x="6028663" y="2456388"/>
                </a:lnTo>
                <a:lnTo>
                  <a:pt x="6083508" y="2458627"/>
                </a:lnTo>
                <a:lnTo>
                  <a:pt x="6131466" y="2467813"/>
                </a:lnTo>
                <a:lnTo>
                  <a:pt x="6186372" y="2470056"/>
                </a:lnTo>
                <a:lnTo>
                  <a:pt x="6234336" y="2479242"/>
                </a:lnTo>
                <a:lnTo>
                  <a:pt x="6289243" y="2481487"/>
                </a:lnTo>
                <a:lnTo>
                  <a:pt x="6343588" y="2491029"/>
                </a:lnTo>
                <a:lnTo>
                  <a:pt x="6398411" y="2495064"/>
                </a:lnTo>
                <a:lnTo>
                  <a:pt x="6430808" y="2501569"/>
                </a:lnTo>
                <a:lnTo>
                  <a:pt x="6485863" y="2503076"/>
                </a:lnTo>
                <a:lnTo>
                  <a:pt x="6515327" y="2504412"/>
                </a:lnTo>
                <a:lnTo>
                  <a:pt x="6572040" y="2513892"/>
                </a:lnTo>
                <a:lnTo>
                  <a:pt x="6625577" y="2514559"/>
                </a:lnTo>
                <a:lnTo>
                  <a:pt x="6678929" y="2514598"/>
                </a:lnTo>
                <a:lnTo>
                  <a:pt x="6731235" y="2514600"/>
                </a:lnTo>
                <a:lnTo>
                  <a:pt x="6750026" y="2515870"/>
                </a:lnTo>
                <a:lnTo>
                  <a:pt x="6785941" y="2524441"/>
                </a:lnTo>
                <a:lnTo>
                  <a:pt x="6841509" y="2525937"/>
                </a:lnTo>
                <a:lnTo>
                  <a:pt x="6896735" y="2526018"/>
                </a:lnTo>
                <a:lnTo>
                  <a:pt x="6951795" y="2526029"/>
                </a:lnTo>
                <a:lnTo>
                  <a:pt x="6968200" y="2527300"/>
                </a:lnTo>
                <a:lnTo>
                  <a:pt x="7003243" y="2535871"/>
                </a:lnTo>
                <a:lnTo>
                  <a:pt x="7054712" y="2537398"/>
                </a:lnTo>
                <a:lnTo>
                  <a:pt x="7105791" y="2537456"/>
                </a:lnTo>
                <a:lnTo>
                  <a:pt x="7157568" y="2548184"/>
                </a:lnTo>
                <a:lnTo>
                  <a:pt x="7208660" y="2548849"/>
                </a:lnTo>
                <a:lnTo>
                  <a:pt x="7261869" y="2548888"/>
                </a:lnTo>
                <a:lnTo>
                  <a:pt x="7312980" y="2548890"/>
                </a:lnTo>
                <a:lnTo>
                  <a:pt x="7369025" y="2548890"/>
                </a:lnTo>
                <a:lnTo>
                  <a:pt x="7420926" y="2550160"/>
                </a:lnTo>
                <a:lnTo>
                  <a:pt x="7443376" y="2557937"/>
                </a:lnTo>
                <a:lnTo>
                  <a:pt x="7494413" y="2560180"/>
                </a:lnTo>
                <a:lnTo>
                  <a:pt x="7544512" y="2560315"/>
                </a:lnTo>
                <a:lnTo>
                  <a:pt x="7598288" y="2560320"/>
                </a:lnTo>
                <a:lnTo>
                  <a:pt x="7654470" y="2560320"/>
                </a:lnTo>
                <a:lnTo>
                  <a:pt x="7701780" y="2560320"/>
                </a:lnTo>
                <a:lnTo>
                  <a:pt x="7756188" y="2560320"/>
                </a:lnTo>
                <a:lnTo>
                  <a:pt x="7810727" y="2560320"/>
                </a:lnTo>
                <a:lnTo>
                  <a:pt x="7867206" y="2560320"/>
                </a:lnTo>
                <a:lnTo>
                  <a:pt x="7875269" y="2560320"/>
                </a:lnTo>
                <a:lnTo>
                  <a:pt x="7875270" y="2504941"/>
                </a:lnTo>
                <a:lnTo>
                  <a:pt x="7875270" y="2449821"/>
                </a:lnTo>
                <a:lnTo>
                  <a:pt x="7875270" y="2419350"/>
                </a:lnTo>
                <a:lnTo>
                  <a:pt x="7871883" y="2411730"/>
                </a:lnTo>
                <a:lnTo>
                  <a:pt x="7867415" y="2404110"/>
                </a:lnTo>
                <a:lnTo>
                  <a:pt x="7864547" y="2388870"/>
                </a:lnTo>
                <a:lnTo>
                  <a:pt x="7863841" y="2331720"/>
                </a:lnTo>
                <a:lnTo>
                  <a:pt x="7865110" y="2278169"/>
                </a:lnTo>
                <a:lnTo>
                  <a:pt x="7873681" y="2249629"/>
                </a:lnTo>
                <a:lnTo>
                  <a:pt x="7875229" y="2196628"/>
                </a:lnTo>
                <a:lnTo>
                  <a:pt x="7884311" y="2141947"/>
                </a:lnTo>
                <a:lnTo>
                  <a:pt x="7886607" y="2086998"/>
                </a:lnTo>
                <a:lnTo>
                  <a:pt x="7886694" y="2034488"/>
                </a:lnTo>
                <a:lnTo>
                  <a:pt x="7886699" y="1980723"/>
                </a:lnTo>
                <a:lnTo>
                  <a:pt x="7886700" y="1928487"/>
                </a:lnTo>
                <a:lnTo>
                  <a:pt x="7886700" y="1874557"/>
                </a:lnTo>
                <a:lnTo>
                  <a:pt x="7886700" y="1821182"/>
                </a:lnTo>
                <a:lnTo>
                  <a:pt x="7886700" y="1767840"/>
                </a:lnTo>
                <a:lnTo>
                  <a:pt x="7886700" y="1714500"/>
                </a:lnTo>
                <a:lnTo>
                  <a:pt x="7886700" y="1659733"/>
                </a:lnTo>
                <a:lnTo>
                  <a:pt x="7886700" y="1604149"/>
                </a:lnTo>
                <a:lnTo>
                  <a:pt x="7886700" y="1552235"/>
                </a:lnTo>
                <a:lnTo>
                  <a:pt x="7886700" y="1501612"/>
                </a:lnTo>
                <a:lnTo>
                  <a:pt x="7886700" y="1449394"/>
                </a:lnTo>
                <a:lnTo>
                  <a:pt x="7886700" y="1398744"/>
                </a:lnTo>
                <a:lnTo>
                  <a:pt x="7896542" y="1346524"/>
                </a:lnTo>
                <a:lnTo>
                  <a:pt x="7897991" y="1295874"/>
                </a:lnTo>
                <a:lnTo>
                  <a:pt x="7898117" y="1243654"/>
                </a:lnTo>
                <a:lnTo>
                  <a:pt x="7898128" y="1193005"/>
                </a:lnTo>
                <a:lnTo>
                  <a:pt x="7898131" y="1137010"/>
                </a:lnTo>
                <a:lnTo>
                  <a:pt x="7898131" y="1080865"/>
                </a:lnTo>
                <a:lnTo>
                  <a:pt x="7899400" y="1025958"/>
                </a:lnTo>
                <a:lnTo>
                  <a:pt x="7908501" y="977994"/>
                </a:lnTo>
                <a:lnTo>
                  <a:pt x="7909467" y="923087"/>
                </a:lnTo>
                <a:lnTo>
                  <a:pt x="7909555" y="868743"/>
                </a:lnTo>
                <a:lnTo>
                  <a:pt x="7909559" y="815344"/>
                </a:lnTo>
                <a:lnTo>
                  <a:pt x="7909559" y="762000"/>
                </a:lnTo>
                <a:lnTo>
                  <a:pt x="7909559" y="708660"/>
                </a:lnTo>
                <a:lnTo>
                  <a:pt x="7909559" y="659977"/>
                </a:lnTo>
                <a:lnTo>
                  <a:pt x="7909559" y="605650"/>
                </a:lnTo>
                <a:lnTo>
                  <a:pt x="7910830" y="556029"/>
                </a:lnTo>
                <a:lnTo>
                  <a:pt x="7919931" y="510520"/>
                </a:lnTo>
                <a:lnTo>
                  <a:pt x="7920897" y="462278"/>
                </a:lnTo>
                <a:lnTo>
                  <a:pt x="7920977" y="407037"/>
                </a:lnTo>
                <a:lnTo>
                  <a:pt x="7920989" y="356125"/>
                </a:lnTo>
                <a:lnTo>
                  <a:pt x="7920990" y="300228"/>
                </a:lnTo>
                <a:lnTo>
                  <a:pt x="7922260" y="289645"/>
                </a:lnTo>
                <a:lnTo>
                  <a:pt x="7930831" y="260847"/>
                </a:lnTo>
                <a:lnTo>
                  <a:pt x="7932379" y="207809"/>
                </a:lnTo>
                <a:lnTo>
                  <a:pt x="7932419" y="156255"/>
                </a:lnTo>
                <a:lnTo>
                  <a:pt x="7935807" y="148610"/>
                </a:lnTo>
                <a:lnTo>
                  <a:pt x="7940275" y="140979"/>
                </a:lnTo>
                <a:lnTo>
                  <a:pt x="7943143" y="125732"/>
                </a:lnTo>
                <a:lnTo>
                  <a:pt x="7943846" y="82268"/>
                </a:lnTo>
                <a:lnTo>
                  <a:pt x="7951704" y="71331"/>
                </a:lnTo>
                <a:lnTo>
                  <a:pt x="7954809" y="59268"/>
                </a:lnTo>
                <a:lnTo>
                  <a:pt x="7955281" y="34290"/>
                </a:lnTo>
                <a:lnTo>
                  <a:pt x="7900779" y="34290"/>
                </a:lnTo>
                <a:lnTo>
                  <a:pt x="7843762" y="34290"/>
                </a:lnTo>
                <a:lnTo>
                  <a:pt x="7791485" y="34290"/>
                </a:lnTo>
                <a:lnTo>
                  <a:pt x="7739707" y="34290"/>
                </a:lnTo>
                <a:lnTo>
                  <a:pt x="7729083" y="30903"/>
                </a:lnTo>
                <a:lnTo>
                  <a:pt x="7718858" y="26435"/>
                </a:lnTo>
                <a:lnTo>
                  <a:pt x="7665826" y="22953"/>
                </a:lnTo>
                <a:lnTo>
                  <a:pt x="7609496" y="22862"/>
                </a:lnTo>
                <a:lnTo>
                  <a:pt x="7552367" y="22860"/>
                </a:lnTo>
                <a:lnTo>
                  <a:pt x="7536319" y="21590"/>
                </a:lnTo>
                <a:lnTo>
                  <a:pt x="7507475" y="13019"/>
                </a:lnTo>
                <a:lnTo>
                  <a:pt x="7452131" y="11492"/>
                </a:lnTo>
                <a:lnTo>
                  <a:pt x="7399007" y="11434"/>
                </a:lnTo>
                <a:lnTo>
                  <a:pt x="7345679" y="10160"/>
                </a:lnTo>
                <a:lnTo>
                  <a:pt x="7301387" y="706"/>
                </a:lnTo>
                <a:lnTo>
                  <a:pt x="7248794" y="62"/>
                </a:lnTo>
                <a:lnTo>
                  <a:pt x="7199978" y="5"/>
                </a:lnTo>
                <a:lnTo>
                  <a:pt x="7142829" y="1"/>
                </a:lnTo>
                <a:lnTo>
                  <a:pt x="7090085" y="0"/>
                </a:lnTo>
                <a:lnTo>
                  <a:pt x="7034235" y="0"/>
                </a:lnTo>
                <a:lnTo>
                  <a:pt x="6981558" y="0"/>
                </a:lnTo>
                <a:lnTo>
                  <a:pt x="6930869" y="0"/>
                </a:lnTo>
                <a:lnTo>
                  <a:pt x="6878644" y="0"/>
                </a:lnTo>
                <a:lnTo>
                  <a:pt x="6827994" y="0"/>
                </a:lnTo>
                <a:lnTo>
                  <a:pt x="6775774" y="0"/>
                </a:lnTo>
                <a:lnTo>
                  <a:pt x="6725125" y="0"/>
                </a:lnTo>
                <a:lnTo>
                  <a:pt x="6669130" y="0"/>
                </a:lnTo>
                <a:lnTo>
                  <a:pt x="6614255" y="0"/>
                </a:lnTo>
                <a:lnTo>
                  <a:pt x="6560594" y="0"/>
                </a:lnTo>
                <a:lnTo>
                  <a:pt x="6510335" y="0"/>
                </a:lnTo>
                <a:lnTo>
                  <a:pt x="6455226" y="0"/>
                </a:lnTo>
                <a:lnTo>
                  <a:pt x="6407245" y="0"/>
                </a:lnTo>
                <a:lnTo>
                  <a:pt x="6352337" y="0"/>
                </a:lnTo>
                <a:lnTo>
                  <a:pt x="6304374" y="1270"/>
                </a:lnTo>
                <a:lnTo>
                  <a:pt x="6249468" y="10371"/>
                </a:lnTo>
                <a:lnTo>
                  <a:pt x="6225856" y="9846"/>
                </a:lnTo>
                <a:lnTo>
                  <a:pt x="6168832" y="688"/>
                </a:lnTo>
                <a:lnTo>
                  <a:pt x="6115758" y="60"/>
                </a:lnTo>
                <a:lnTo>
                  <a:pt x="6069188" y="1278"/>
                </a:lnTo>
                <a:lnTo>
                  <a:pt x="6012395" y="10724"/>
                </a:lnTo>
                <a:lnTo>
                  <a:pt x="5957432" y="11368"/>
                </a:lnTo>
                <a:lnTo>
                  <a:pt x="5900473" y="11425"/>
                </a:lnTo>
                <a:lnTo>
                  <a:pt x="5849001" y="11430"/>
                </a:lnTo>
                <a:lnTo>
                  <a:pt x="5829166" y="12700"/>
                </a:lnTo>
                <a:lnTo>
                  <a:pt x="5778823" y="21801"/>
                </a:lnTo>
                <a:lnTo>
                  <a:pt x="5731871" y="22720"/>
                </a:lnTo>
                <a:lnTo>
                  <a:pt x="5675247" y="30688"/>
                </a:lnTo>
                <a:lnTo>
                  <a:pt x="5618983" y="33816"/>
                </a:lnTo>
                <a:lnTo>
                  <a:pt x="5564419" y="34248"/>
                </a:lnTo>
                <a:lnTo>
                  <a:pt x="5518045" y="37671"/>
                </a:lnTo>
                <a:lnTo>
                  <a:pt x="5460924" y="45013"/>
                </a:lnTo>
                <a:lnTo>
                  <a:pt x="5403777" y="45658"/>
                </a:lnTo>
                <a:lnTo>
                  <a:pt x="5348018" y="51776"/>
                </a:lnTo>
                <a:lnTo>
                  <a:pt x="5291052" y="59829"/>
                </a:lnTo>
                <a:lnTo>
                  <a:pt x="5242659" y="67428"/>
                </a:lnTo>
                <a:lnTo>
                  <a:pt x="5194800" y="68428"/>
                </a:lnTo>
                <a:lnTo>
                  <a:pt x="5146116" y="77607"/>
                </a:lnTo>
                <a:lnTo>
                  <a:pt x="5097890" y="79694"/>
                </a:lnTo>
                <a:lnTo>
                  <a:pt x="5060877" y="83334"/>
                </a:lnTo>
                <a:lnTo>
                  <a:pt x="5007114" y="90728"/>
                </a:lnTo>
                <a:lnTo>
                  <a:pt x="4952631" y="91346"/>
                </a:lnTo>
                <a:lnTo>
                  <a:pt x="4899027" y="91432"/>
                </a:lnTo>
                <a:lnTo>
                  <a:pt x="4869133" y="92708"/>
                </a:lnTo>
                <a:lnTo>
                  <a:pt x="4812125" y="101810"/>
                </a:lnTo>
                <a:lnTo>
                  <a:pt x="4754988" y="102777"/>
                </a:lnTo>
                <a:lnTo>
                  <a:pt x="4717977" y="106238"/>
                </a:lnTo>
                <a:lnTo>
                  <a:pt x="4660827" y="113592"/>
                </a:lnTo>
                <a:lnTo>
                  <a:pt x="4607216" y="114207"/>
                </a:lnTo>
                <a:lnTo>
                  <a:pt x="4558936" y="114288"/>
                </a:lnTo>
                <a:lnTo>
                  <a:pt x="4512252" y="123345"/>
                </a:lnTo>
                <a:lnTo>
                  <a:pt x="4465213" y="125416"/>
                </a:lnTo>
                <a:lnTo>
                  <a:pt x="4417532" y="125689"/>
                </a:lnTo>
                <a:lnTo>
                  <a:pt x="4368873" y="125725"/>
                </a:lnTo>
                <a:lnTo>
                  <a:pt x="4311723" y="125730"/>
                </a:lnTo>
                <a:lnTo>
                  <a:pt x="4254573" y="125730"/>
                </a:lnTo>
                <a:lnTo>
                  <a:pt x="4203809" y="127000"/>
                </a:lnTo>
                <a:lnTo>
                  <a:pt x="4151244" y="134777"/>
                </a:lnTo>
                <a:lnTo>
                  <a:pt x="4103795" y="136689"/>
                </a:lnTo>
                <a:lnTo>
                  <a:pt x="4055323" y="140485"/>
                </a:lnTo>
                <a:lnTo>
                  <a:pt x="4008049" y="147523"/>
                </a:lnTo>
                <a:lnTo>
                  <a:pt x="3960336" y="148449"/>
                </a:lnTo>
                <a:lnTo>
                  <a:pt x="3911673" y="148572"/>
                </a:lnTo>
                <a:lnTo>
                  <a:pt x="3883588" y="151971"/>
                </a:lnTo>
                <a:lnTo>
                  <a:pt x="3827828" y="158430"/>
                </a:lnTo>
                <a:lnTo>
                  <a:pt x="3774219" y="165617"/>
                </a:lnTo>
                <a:lnTo>
                  <a:pt x="3718736" y="170298"/>
                </a:lnTo>
                <a:lnTo>
                  <a:pt x="3667799" y="177366"/>
                </a:lnTo>
                <a:lnTo>
                  <a:pt x="3615105" y="182154"/>
                </a:lnTo>
                <a:lnTo>
                  <a:pt x="3565080" y="184054"/>
                </a:lnTo>
                <a:lnTo>
                  <a:pt x="3514935" y="192709"/>
                </a:lnTo>
                <a:lnTo>
                  <a:pt x="3465952" y="194099"/>
                </a:lnTo>
                <a:lnTo>
                  <a:pt x="3416415" y="194282"/>
                </a:lnTo>
                <a:lnTo>
                  <a:pt x="3366336" y="194306"/>
                </a:lnTo>
                <a:lnTo>
                  <a:pt x="3317361" y="203356"/>
                </a:lnTo>
                <a:lnTo>
                  <a:pt x="3267825" y="205426"/>
                </a:lnTo>
                <a:lnTo>
                  <a:pt x="3217746" y="205699"/>
                </a:lnTo>
                <a:lnTo>
                  <a:pt x="3165384" y="209121"/>
                </a:lnTo>
                <a:lnTo>
                  <a:pt x="3116719" y="216110"/>
                </a:lnTo>
                <a:lnTo>
                  <a:pt x="3062757" y="217030"/>
                </a:lnTo>
                <a:lnTo>
                  <a:pt x="3015073" y="217151"/>
                </a:lnTo>
                <a:lnTo>
                  <a:pt x="2982505" y="220551"/>
                </a:lnTo>
                <a:lnTo>
                  <a:pt x="2933840" y="227540"/>
                </a:lnTo>
                <a:lnTo>
                  <a:pt x="2885944" y="228460"/>
                </a:lnTo>
                <a:lnTo>
                  <a:pt x="2837257" y="228582"/>
                </a:lnTo>
                <a:lnTo>
                  <a:pt x="2789029" y="228597"/>
                </a:lnTo>
                <a:lnTo>
                  <a:pt x="2741458" y="228600"/>
                </a:lnTo>
                <a:lnTo>
                  <a:pt x="2684308" y="228600"/>
                </a:lnTo>
                <a:lnTo>
                  <a:pt x="2637717" y="237647"/>
                </a:lnTo>
                <a:lnTo>
                  <a:pt x="2580567" y="239821"/>
                </a:lnTo>
                <a:lnTo>
                  <a:pt x="2526804" y="240012"/>
                </a:lnTo>
                <a:lnTo>
                  <a:pt x="2471331" y="240029"/>
                </a:lnTo>
                <a:lnTo>
                  <a:pt x="2420681" y="240030"/>
                </a:lnTo>
                <a:lnTo>
                  <a:pt x="2364806" y="240030"/>
                </a:lnTo>
                <a:lnTo>
                  <a:pt x="2307916" y="240030"/>
                </a:lnTo>
                <a:lnTo>
                  <a:pt x="2254094" y="230983"/>
                </a:lnTo>
                <a:lnTo>
                  <a:pt x="2197153" y="228809"/>
                </a:lnTo>
                <a:lnTo>
                  <a:pt x="2145681" y="228618"/>
                </a:lnTo>
                <a:lnTo>
                  <a:pt x="2096428" y="228604"/>
                </a:lnTo>
                <a:lnTo>
                  <a:pt x="2048176" y="228601"/>
                </a:lnTo>
                <a:lnTo>
                  <a:pt x="1995698" y="228600"/>
                </a:lnTo>
                <a:lnTo>
                  <a:pt x="1940396" y="229870"/>
                </a:lnTo>
                <a:lnTo>
                  <a:pt x="1885812" y="238971"/>
                </a:lnTo>
                <a:lnTo>
                  <a:pt x="1829015" y="239968"/>
                </a:lnTo>
                <a:lnTo>
                  <a:pt x="1774052" y="240024"/>
                </a:lnTo>
                <a:lnTo>
                  <a:pt x="1718451" y="240030"/>
                </a:lnTo>
                <a:lnTo>
                  <a:pt x="1662761" y="240030"/>
                </a:lnTo>
                <a:lnTo>
                  <a:pt x="1605740" y="240030"/>
                </a:lnTo>
                <a:lnTo>
                  <a:pt x="1549501" y="240030"/>
                </a:lnTo>
                <a:lnTo>
                  <a:pt x="1494588" y="240030"/>
                </a:lnTo>
                <a:lnTo>
                  <a:pt x="1440242" y="240030"/>
                </a:lnTo>
                <a:lnTo>
                  <a:pt x="1385419" y="240030"/>
                </a:lnTo>
                <a:lnTo>
                  <a:pt x="1329830" y="240030"/>
                </a:lnTo>
                <a:lnTo>
                  <a:pt x="1276358" y="238760"/>
                </a:lnTo>
                <a:lnTo>
                  <a:pt x="1229361" y="229659"/>
                </a:lnTo>
                <a:lnTo>
                  <a:pt x="1174539" y="228693"/>
                </a:lnTo>
                <a:lnTo>
                  <a:pt x="1150934" y="227357"/>
                </a:lnTo>
                <a:lnTo>
                  <a:pt x="1097298" y="217878"/>
                </a:lnTo>
                <a:lnTo>
                  <a:pt x="1043941" y="217212"/>
                </a:lnTo>
                <a:lnTo>
                  <a:pt x="996480" y="209323"/>
                </a:lnTo>
                <a:lnTo>
                  <a:pt x="942992" y="206054"/>
                </a:lnTo>
                <a:lnTo>
                  <a:pt x="898994" y="204498"/>
                </a:lnTo>
                <a:lnTo>
                  <a:pt x="853426" y="195372"/>
                </a:lnTo>
                <a:lnTo>
                  <a:pt x="800099" y="194372"/>
                </a:lnTo>
                <a:lnTo>
                  <a:pt x="773853" y="190942"/>
                </a:lnTo>
                <a:lnTo>
                  <a:pt x="720796" y="183588"/>
                </a:lnTo>
                <a:lnTo>
                  <a:pt x="666988" y="181638"/>
                </a:lnTo>
                <a:lnTo>
                  <a:pt x="611863" y="172512"/>
                </a:lnTo>
                <a:lnTo>
                  <a:pt x="558458" y="171491"/>
                </a:lnTo>
                <a:lnTo>
                  <a:pt x="502708" y="171452"/>
                </a:lnTo>
                <a:lnTo>
                  <a:pt x="448445" y="171450"/>
                </a:lnTo>
                <a:lnTo>
                  <a:pt x="397439" y="171450"/>
                </a:lnTo>
                <a:lnTo>
                  <a:pt x="375122" y="171450"/>
                </a:lnTo>
                <a:lnTo>
                  <a:pt x="366534" y="168063"/>
                </a:lnTo>
                <a:lnTo>
                  <a:pt x="362466" y="165382"/>
                </a:lnTo>
                <a:lnTo>
                  <a:pt x="344605" y="161609"/>
                </a:lnTo>
                <a:lnTo>
                  <a:pt x="288197" y="160038"/>
                </a:lnTo>
                <a:lnTo>
                  <a:pt x="236013" y="160020"/>
                </a:lnTo>
                <a:lnTo>
                  <a:pt x="179082" y="160020"/>
                </a:lnTo>
                <a:lnTo>
                  <a:pt x="122721" y="160020"/>
                </a:lnTo>
                <a:lnTo>
                  <a:pt x="66601" y="160020"/>
                </a:lnTo>
                <a:lnTo>
                  <a:pt x="57964" y="163407"/>
                </a:lnTo>
                <a:lnTo>
                  <a:pt x="48139" y="169861"/>
                </a:lnTo>
                <a:lnTo>
                  <a:pt x="29217" y="172406"/>
                </a:lnTo>
                <a:lnTo>
                  <a:pt x="11889" y="181793"/>
                </a:lnTo>
                <a:lnTo>
                  <a:pt x="0" y="18288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Shape-186"/>
          <p:cNvSpPr/>
          <p:nvPr/>
        </p:nvSpPr>
        <p:spPr>
          <a:xfrm>
            <a:off x="3040380" y="2846209"/>
            <a:ext cx="1428747" cy="297042"/>
          </a:xfrm>
          <a:custGeom>
            <a:avLst/>
            <a:gdLst/>
            <a:ahLst/>
            <a:cxnLst/>
            <a:rect l="0" t="0" r="0" b="0"/>
            <a:pathLst>
              <a:path w="1428747" h="297042">
                <a:moveTo>
                  <a:pt x="0" y="159881"/>
                </a:moveTo>
                <a:lnTo>
                  <a:pt x="54501" y="159881"/>
                </a:lnTo>
                <a:lnTo>
                  <a:pt x="111455" y="159881"/>
                </a:lnTo>
                <a:lnTo>
                  <a:pt x="167826" y="159881"/>
                </a:lnTo>
                <a:lnTo>
                  <a:pt x="198157" y="158611"/>
                </a:lnTo>
                <a:lnTo>
                  <a:pt x="251699" y="149510"/>
                </a:lnTo>
                <a:lnTo>
                  <a:pt x="301947" y="148544"/>
                </a:lnTo>
                <a:lnTo>
                  <a:pt x="343842" y="145083"/>
                </a:lnTo>
                <a:lnTo>
                  <a:pt x="392319" y="138083"/>
                </a:lnTo>
                <a:lnTo>
                  <a:pt x="446257" y="137161"/>
                </a:lnTo>
                <a:lnTo>
                  <a:pt x="502984" y="137040"/>
                </a:lnTo>
                <a:lnTo>
                  <a:pt x="537229" y="133640"/>
                </a:lnTo>
                <a:lnTo>
                  <a:pt x="594362" y="126651"/>
                </a:lnTo>
                <a:lnTo>
                  <a:pt x="651510" y="125731"/>
                </a:lnTo>
                <a:lnTo>
                  <a:pt x="705085" y="125619"/>
                </a:lnTo>
                <a:lnTo>
                  <a:pt x="753674" y="125596"/>
                </a:lnTo>
                <a:lnTo>
                  <a:pt x="799961" y="125592"/>
                </a:lnTo>
                <a:lnTo>
                  <a:pt x="852378" y="119006"/>
                </a:lnTo>
                <a:lnTo>
                  <a:pt x="904085" y="124473"/>
                </a:lnTo>
                <a:lnTo>
                  <a:pt x="960267" y="116397"/>
                </a:lnTo>
                <a:lnTo>
                  <a:pt x="1017289" y="114455"/>
                </a:lnTo>
                <a:lnTo>
                  <a:pt x="1068354" y="114200"/>
                </a:lnTo>
                <a:lnTo>
                  <a:pt x="1117460" y="114167"/>
                </a:lnTo>
                <a:lnTo>
                  <a:pt x="1165742" y="114162"/>
                </a:lnTo>
                <a:lnTo>
                  <a:pt x="1222780" y="114161"/>
                </a:lnTo>
                <a:lnTo>
                  <a:pt x="1276336" y="114161"/>
                </a:lnTo>
                <a:lnTo>
                  <a:pt x="1328263" y="114161"/>
                </a:lnTo>
                <a:lnTo>
                  <a:pt x="1385392" y="114161"/>
                </a:lnTo>
                <a:lnTo>
                  <a:pt x="1388415" y="114161"/>
                </a:lnTo>
                <a:lnTo>
                  <a:pt x="1390430" y="112891"/>
                </a:lnTo>
                <a:lnTo>
                  <a:pt x="1391773" y="110774"/>
                </a:lnTo>
                <a:lnTo>
                  <a:pt x="1394414" y="102871"/>
                </a:lnTo>
                <a:lnTo>
                  <a:pt x="1405750" y="102732"/>
                </a:lnTo>
                <a:lnTo>
                  <a:pt x="1388531" y="85373"/>
                </a:lnTo>
                <a:lnTo>
                  <a:pt x="1382088" y="82316"/>
                </a:lnTo>
                <a:lnTo>
                  <a:pt x="1378592" y="81501"/>
                </a:lnTo>
                <a:lnTo>
                  <a:pt x="1360087" y="71039"/>
                </a:lnTo>
                <a:lnTo>
                  <a:pt x="1356305" y="70173"/>
                </a:lnTo>
                <a:lnTo>
                  <a:pt x="1344914" y="62886"/>
                </a:lnTo>
                <a:lnTo>
                  <a:pt x="1329687" y="50316"/>
                </a:lnTo>
                <a:lnTo>
                  <a:pt x="1280866" y="31553"/>
                </a:lnTo>
                <a:lnTo>
                  <a:pt x="1276821" y="28609"/>
                </a:lnTo>
                <a:lnTo>
                  <a:pt x="1265553" y="25338"/>
                </a:lnTo>
                <a:lnTo>
                  <a:pt x="1253348" y="22614"/>
                </a:lnTo>
                <a:lnTo>
                  <a:pt x="1238067" y="15211"/>
                </a:lnTo>
                <a:lnTo>
                  <a:pt x="1182472" y="11321"/>
                </a:lnTo>
                <a:lnTo>
                  <a:pt x="1179593" y="11304"/>
                </a:lnTo>
                <a:lnTo>
                  <a:pt x="1178825" y="10030"/>
                </a:lnTo>
                <a:lnTo>
                  <a:pt x="1177308" y="0"/>
                </a:lnTo>
                <a:lnTo>
                  <a:pt x="1177291" y="9714"/>
                </a:lnTo>
                <a:lnTo>
                  <a:pt x="1178561" y="10240"/>
                </a:lnTo>
                <a:lnTo>
                  <a:pt x="1183358" y="10824"/>
                </a:lnTo>
                <a:lnTo>
                  <a:pt x="1189724" y="14470"/>
                </a:lnTo>
                <a:lnTo>
                  <a:pt x="1193199" y="17220"/>
                </a:lnTo>
                <a:lnTo>
                  <a:pt x="1203834" y="20276"/>
                </a:lnTo>
                <a:lnTo>
                  <a:pt x="1224102" y="25383"/>
                </a:lnTo>
                <a:lnTo>
                  <a:pt x="1280895" y="46357"/>
                </a:lnTo>
                <a:lnTo>
                  <a:pt x="1295727" y="52276"/>
                </a:lnTo>
                <a:lnTo>
                  <a:pt x="1317087" y="56878"/>
                </a:lnTo>
                <a:lnTo>
                  <a:pt x="1374194" y="82318"/>
                </a:lnTo>
                <a:lnTo>
                  <a:pt x="1391842" y="88639"/>
                </a:lnTo>
                <a:lnTo>
                  <a:pt x="1400916" y="91388"/>
                </a:lnTo>
                <a:lnTo>
                  <a:pt x="1419635" y="105342"/>
                </a:lnTo>
                <a:lnTo>
                  <a:pt x="1426950" y="112419"/>
                </a:lnTo>
                <a:lnTo>
                  <a:pt x="1428703" y="125075"/>
                </a:lnTo>
                <a:lnTo>
                  <a:pt x="1428746" y="135387"/>
                </a:lnTo>
                <a:lnTo>
                  <a:pt x="1427477" y="135932"/>
                </a:lnTo>
                <a:lnTo>
                  <a:pt x="1422681" y="136537"/>
                </a:lnTo>
                <a:lnTo>
                  <a:pt x="1416316" y="140193"/>
                </a:lnTo>
                <a:lnTo>
                  <a:pt x="1409254" y="144781"/>
                </a:lnTo>
                <a:lnTo>
                  <a:pt x="1398138" y="148633"/>
                </a:lnTo>
                <a:lnTo>
                  <a:pt x="1386801" y="155984"/>
                </a:lnTo>
                <a:lnTo>
                  <a:pt x="1338015" y="173924"/>
                </a:lnTo>
                <a:lnTo>
                  <a:pt x="1280872" y="217051"/>
                </a:lnTo>
                <a:lnTo>
                  <a:pt x="1272856" y="223390"/>
                </a:lnTo>
                <a:lnTo>
                  <a:pt x="1257362" y="230846"/>
                </a:lnTo>
                <a:lnTo>
                  <a:pt x="1253532" y="233861"/>
                </a:lnTo>
                <a:lnTo>
                  <a:pt x="1249275" y="240598"/>
                </a:lnTo>
                <a:lnTo>
                  <a:pt x="1246113" y="247825"/>
                </a:lnTo>
                <a:lnTo>
                  <a:pt x="1224756" y="272398"/>
                </a:lnTo>
                <a:lnTo>
                  <a:pt x="1223528" y="279720"/>
                </a:lnTo>
                <a:lnTo>
                  <a:pt x="1222085" y="281684"/>
                </a:lnTo>
                <a:lnTo>
                  <a:pt x="1212306" y="285381"/>
                </a:lnTo>
                <a:lnTo>
                  <a:pt x="1211584" y="285610"/>
                </a:lnTo>
                <a:lnTo>
                  <a:pt x="1211580" y="297041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Shape-187"/>
          <p:cNvSpPr/>
          <p:nvPr/>
        </p:nvSpPr>
        <p:spPr>
          <a:xfrm>
            <a:off x="2903220" y="1725931"/>
            <a:ext cx="1805941" cy="262890"/>
          </a:xfrm>
          <a:custGeom>
            <a:avLst/>
            <a:gdLst/>
            <a:ahLst/>
            <a:cxnLst/>
            <a:rect l="0" t="0" r="0" b="0"/>
            <a:pathLst>
              <a:path w="1805941" h="262890">
                <a:moveTo>
                  <a:pt x="0" y="102869"/>
                </a:moveTo>
                <a:lnTo>
                  <a:pt x="54418" y="113240"/>
                </a:lnTo>
                <a:lnTo>
                  <a:pt x="105341" y="117477"/>
                </a:lnTo>
                <a:lnTo>
                  <a:pt x="152709" y="123284"/>
                </a:lnTo>
                <a:lnTo>
                  <a:pt x="203574" y="125004"/>
                </a:lnTo>
                <a:lnTo>
                  <a:pt x="254205" y="125514"/>
                </a:lnTo>
                <a:lnTo>
                  <a:pt x="292050" y="125634"/>
                </a:lnTo>
                <a:lnTo>
                  <a:pt x="334270" y="125687"/>
                </a:lnTo>
                <a:lnTo>
                  <a:pt x="375048" y="125710"/>
                </a:lnTo>
                <a:lnTo>
                  <a:pt x="415608" y="125721"/>
                </a:lnTo>
                <a:lnTo>
                  <a:pt x="459034" y="125725"/>
                </a:lnTo>
                <a:lnTo>
                  <a:pt x="503736" y="125727"/>
                </a:lnTo>
                <a:lnTo>
                  <a:pt x="549003" y="125728"/>
                </a:lnTo>
                <a:lnTo>
                  <a:pt x="594521" y="125729"/>
                </a:lnTo>
                <a:lnTo>
                  <a:pt x="640151" y="125729"/>
                </a:lnTo>
                <a:lnTo>
                  <a:pt x="687102" y="125729"/>
                </a:lnTo>
                <a:lnTo>
                  <a:pt x="737602" y="125729"/>
                </a:lnTo>
                <a:lnTo>
                  <a:pt x="786293" y="125729"/>
                </a:lnTo>
                <a:lnTo>
                  <a:pt x="830794" y="125729"/>
                </a:lnTo>
                <a:lnTo>
                  <a:pt x="886947" y="125729"/>
                </a:lnTo>
                <a:lnTo>
                  <a:pt x="928869" y="125729"/>
                </a:lnTo>
                <a:lnTo>
                  <a:pt x="977107" y="125729"/>
                </a:lnTo>
                <a:lnTo>
                  <a:pt x="1021598" y="125729"/>
                </a:lnTo>
                <a:lnTo>
                  <a:pt x="1073017" y="125729"/>
                </a:lnTo>
                <a:lnTo>
                  <a:pt x="1119863" y="125729"/>
                </a:lnTo>
                <a:lnTo>
                  <a:pt x="1171873" y="125729"/>
                </a:lnTo>
                <a:lnTo>
                  <a:pt x="1221940" y="126999"/>
                </a:lnTo>
                <a:lnTo>
                  <a:pt x="1268519" y="134776"/>
                </a:lnTo>
                <a:lnTo>
                  <a:pt x="1314408" y="136688"/>
                </a:lnTo>
                <a:lnTo>
                  <a:pt x="1360162" y="137066"/>
                </a:lnTo>
                <a:lnTo>
                  <a:pt x="1405888" y="137141"/>
                </a:lnTo>
                <a:lnTo>
                  <a:pt x="1455185" y="137157"/>
                </a:lnTo>
                <a:lnTo>
                  <a:pt x="1503163" y="137159"/>
                </a:lnTo>
                <a:lnTo>
                  <a:pt x="1551862" y="137159"/>
                </a:lnTo>
                <a:lnTo>
                  <a:pt x="1568556" y="138429"/>
                </a:lnTo>
                <a:lnTo>
                  <a:pt x="1624567" y="148118"/>
                </a:lnTo>
                <a:lnTo>
                  <a:pt x="1678127" y="148577"/>
                </a:lnTo>
                <a:lnTo>
                  <a:pt x="1733519" y="148589"/>
                </a:lnTo>
                <a:lnTo>
                  <a:pt x="1790582" y="148589"/>
                </a:lnTo>
                <a:lnTo>
                  <a:pt x="1805939" y="148589"/>
                </a:lnTo>
                <a:lnTo>
                  <a:pt x="1805940" y="127319"/>
                </a:lnTo>
                <a:lnTo>
                  <a:pt x="1804670" y="126789"/>
                </a:lnTo>
                <a:lnTo>
                  <a:pt x="1799872" y="126200"/>
                </a:lnTo>
                <a:lnTo>
                  <a:pt x="1798085" y="124773"/>
                </a:lnTo>
                <a:lnTo>
                  <a:pt x="1796099" y="119801"/>
                </a:lnTo>
                <a:lnTo>
                  <a:pt x="1794299" y="117967"/>
                </a:lnTo>
                <a:lnTo>
                  <a:pt x="1788913" y="115929"/>
                </a:lnTo>
                <a:lnTo>
                  <a:pt x="1786969" y="114116"/>
                </a:lnTo>
                <a:lnTo>
                  <a:pt x="1784809" y="108714"/>
                </a:lnTo>
                <a:lnTo>
                  <a:pt x="1782962" y="106766"/>
                </a:lnTo>
                <a:lnTo>
                  <a:pt x="1777524" y="104601"/>
                </a:lnTo>
                <a:lnTo>
                  <a:pt x="1775566" y="102754"/>
                </a:lnTo>
                <a:lnTo>
                  <a:pt x="1773391" y="97314"/>
                </a:lnTo>
                <a:lnTo>
                  <a:pt x="1771540" y="95356"/>
                </a:lnTo>
                <a:lnTo>
                  <a:pt x="1750895" y="81751"/>
                </a:lnTo>
                <a:lnTo>
                  <a:pt x="1740081" y="72498"/>
                </a:lnTo>
                <a:lnTo>
                  <a:pt x="1729417" y="68470"/>
                </a:lnTo>
                <a:lnTo>
                  <a:pt x="1718215" y="61068"/>
                </a:lnTo>
                <a:lnTo>
                  <a:pt x="1706851" y="57040"/>
                </a:lnTo>
                <a:lnTo>
                  <a:pt x="1695442" y="49638"/>
                </a:lnTo>
                <a:lnTo>
                  <a:pt x="1684017" y="45610"/>
                </a:lnTo>
                <a:lnTo>
                  <a:pt x="1672589" y="38208"/>
                </a:lnTo>
                <a:lnTo>
                  <a:pt x="1661160" y="34180"/>
                </a:lnTo>
                <a:lnTo>
                  <a:pt x="1633784" y="14041"/>
                </a:lnTo>
                <a:lnTo>
                  <a:pt x="1615347" y="10503"/>
                </a:lnTo>
                <a:lnTo>
                  <a:pt x="1600201" y="0"/>
                </a:lnTo>
                <a:lnTo>
                  <a:pt x="1600200" y="6067"/>
                </a:lnTo>
                <a:lnTo>
                  <a:pt x="1601470" y="7854"/>
                </a:lnTo>
                <a:lnTo>
                  <a:pt x="1603587" y="9046"/>
                </a:lnTo>
                <a:lnTo>
                  <a:pt x="1616109" y="10958"/>
                </a:lnTo>
                <a:lnTo>
                  <a:pt x="1618426" y="12385"/>
                </a:lnTo>
                <a:lnTo>
                  <a:pt x="1619971" y="14607"/>
                </a:lnTo>
                <a:lnTo>
                  <a:pt x="1621000" y="17357"/>
                </a:lnTo>
                <a:lnTo>
                  <a:pt x="1622957" y="19191"/>
                </a:lnTo>
                <a:lnTo>
                  <a:pt x="1635222" y="25521"/>
                </a:lnTo>
                <a:lnTo>
                  <a:pt x="1642435" y="30392"/>
                </a:lnTo>
                <a:lnTo>
                  <a:pt x="1653636" y="34404"/>
                </a:lnTo>
                <a:lnTo>
                  <a:pt x="1684264" y="52414"/>
                </a:lnTo>
                <a:lnTo>
                  <a:pt x="1698203" y="57016"/>
                </a:lnTo>
                <a:lnTo>
                  <a:pt x="1710377" y="64588"/>
                </a:lnTo>
                <a:lnTo>
                  <a:pt x="1722027" y="68667"/>
                </a:lnTo>
                <a:lnTo>
                  <a:pt x="1729699" y="74121"/>
                </a:lnTo>
                <a:lnTo>
                  <a:pt x="1733955" y="80779"/>
                </a:lnTo>
                <a:lnTo>
                  <a:pt x="1735090" y="84332"/>
                </a:lnTo>
                <a:lnTo>
                  <a:pt x="1737117" y="86701"/>
                </a:lnTo>
                <a:lnTo>
                  <a:pt x="1760078" y="102957"/>
                </a:lnTo>
                <a:lnTo>
                  <a:pt x="1780965" y="123623"/>
                </a:lnTo>
                <a:lnTo>
                  <a:pt x="1782140" y="128180"/>
                </a:lnTo>
                <a:lnTo>
                  <a:pt x="1782454" y="131173"/>
                </a:lnTo>
                <a:lnTo>
                  <a:pt x="1783932" y="133168"/>
                </a:lnTo>
                <a:lnTo>
                  <a:pt x="1788962" y="135385"/>
                </a:lnTo>
                <a:lnTo>
                  <a:pt x="1790811" y="137247"/>
                </a:lnTo>
                <a:lnTo>
                  <a:pt x="1792866" y="142701"/>
                </a:lnTo>
                <a:lnTo>
                  <a:pt x="1794684" y="144664"/>
                </a:lnTo>
                <a:lnTo>
                  <a:pt x="1805427" y="148436"/>
                </a:lnTo>
                <a:lnTo>
                  <a:pt x="1805940" y="166086"/>
                </a:lnTo>
                <a:lnTo>
                  <a:pt x="1804670" y="167874"/>
                </a:lnTo>
                <a:lnTo>
                  <a:pt x="1802553" y="169065"/>
                </a:lnTo>
                <a:lnTo>
                  <a:pt x="1794299" y="171135"/>
                </a:lnTo>
                <a:lnTo>
                  <a:pt x="1788913" y="171309"/>
                </a:lnTo>
                <a:lnTo>
                  <a:pt x="1782286" y="174774"/>
                </a:lnTo>
                <a:lnTo>
                  <a:pt x="1773751" y="181278"/>
                </a:lnTo>
                <a:lnTo>
                  <a:pt x="1762940" y="183833"/>
                </a:lnTo>
                <a:lnTo>
                  <a:pt x="1752277" y="190640"/>
                </a:lnTo>
                <a:lnTo>
                  <a:pt x="1737296" y="193584"/>
                </a:lnTo>
                <a:lnTo>
                  <a:pt x="1733507" y="193826"/>
                </a:lnTo>
                <a:lnTo>
                  <a:pt x="1725911" y="197481"/>
                </a:lnTo>
                <a:lnTo>
                  <a:pt x="1718302" y="202069"/>
                </a:lnTo>
                <a:lnTo>
                  <a:pt x="1703068" y="205014"/>
                </a:lnTo>
                <a:lnTo>
                  <a:pt x="1699259" y="205256"/>
                </a:lnTo>
                <a:lnTo>
                  <a:pt x="1696719" y="206687"/>
                </a:lnTo>
                <a:lnTo>
                  <a:pt x="1695026" y="208911"/>
                </a:lnTo>
                <a:lnTo>
                  <a:pt x="1693897" y="211664"/>
                </a:lnTo>
                <a:lnTo>
                  <a:pt x="1691875" y="213499"/>
                </a:lnTo>
                <a:lnTo>
                  <a:pt x="1680131" y="218117"/>
                </a:lnTo>
                <a:lnTo>
                  <a:pt x="1670526" y="226968"/>
                </a:lnTo>
                <a:lnTo>
                  <a:pt x="1663230" y="228116"/>
                </a:lnTo>
                <a:lnTo>
                  <a:pt x="1661270" y="229547"/>
                </a:lnTo>
                <a:lnTo>
                  <a:pt x="1659963" y="231771"/>
                </a:lnTo>
                <a:lnTo>
                  <a:pt x="1659092" y="234524"/>
                </a:lnTo>
                <a:lnTo>
                  <a:pt x="1657242" y="236359"/>
                </a:lnTo>
                <a:lnTo>
                  <a:pt x="1647662" y="239546"/>
                </a:lnTo>
                <a:lnTo>
                  <a:pt x="1646694" y="243201"/>
                </a:lnTo>
                <a:lnTo>
                  <a:pt x="1646436" y="245954"/>
                </a:lnTo>
                <a:lnTo>
                  <a:pt x="1644994" y="247789"/>
                </a:lnTo>
                <a:lnTo>
                  <a:pt x="1640005" y="249828"/>
                </a:lnTo>
                <a:lnTo>
                  <a:pt x="1638167" y="251642"/>
                </a:lnTo>
                <a:lnTo>
                  <a:pt x="1634490" y="26288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0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1068</TotalTime>
  <Words>455</Words>
  <Application>Microsoft Office PowerPoint</Application>
  <PresentationFormat>On-screen Show (4:3)</PresentationFormat>
  <Paragraphs>99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Executive</vt:lpstr>
      <vt:lpstr>Do Now Week 16</vt:lpstr>
      <vt:lpstr>Do Now    1/4-5/16</vt:lpstr>
      <vt:lpstr>Do Now    1/5/16</vt:lpstr>
      <vt:lpstr>5th: Do Now  1/6-7/16</vt:lpstr>
      <vt:lpstr>Do Now    1/6-7/16</vt:lpstr>
      <vt:lpstr>PowerPoint Presentation</vt:lpstr>
      <vt:lpstr>PowerPoint Presentation</vt:lpstr>
      <vt:lpstr>1  Cellular Respiration</vt:lpstr>
      <vt:lpstr>2 Cellular Respiration Formula (Top)</vt:lpstr>
      <vt:lpstr>2 Cellular Respiration Formula (Bottom)</vt:lpstr>
      <vt:lpstr>3  Structures/Organelles (Top)</vt:lpstr>
      <vt:lpstr>3  Structures/Organelles  (Bottom)</vt:lpstr>
      <vt:lpstr>4  Anaerobic - Glycolysis (Top)</vt:lpstr>
      <vt:lpstr>4  Anaerobic – Glycolysis (Bottom)</vt:lpstr>
      <vt:lpstr>5  Aerobic – Krebs Cycle (Top)</vt:lpstr>
      <vt:lpstr>5  Aerobic - Krebs Cycle (Bottom)</vt:lpstr>
      <vt:lpstr>6  Aerobic – ETC (Top)</vt:lpstr>
      <vt:lpstr>6  Aerobic - ETC (Bottom)</vt:lpstr>
      <vt:lpstr>7 Anaerobic – Fermentation (Top)</vt:lpstr>
      <vt:lpstr>1  Photosynthesis</vt:lpstr>
      <vt:lpstr>2 Photosynthesis Formula (Top)</vt:lpstr>
      <vt:lpstr>2 Photosynthesis Formula (Bottom)</vt:lpstr>
      <vt:lpstr>3  Structures/Organelles (Top)</vt:lpstr>
      <vt:lpstr>3  Structures/Organelles  (Bottom)</vt:lpstr>
      <vt:lpstr>4  Light-Dependent Reactions (Top)</vt:lpstr>
      <vt:lpstr>4  Light-Dependent Reactions (Bottom)</vt:lpstr>
      <vt:lpstr>5  Light-Independent Reactions (Top)</vt:lpstr>
      <vt:lpstr>5  Light-Independent Reactions (Bottom)</vt:lpstr>
      <vt:lpstr>6  Summary (Bottom)</vt:lpstr>
      <vt:lpstr>BEFORE you leave…</vt:lpstr>
    </vt:vector>
  </TitlesOfParts>
  <Company>PCSB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McCabe, Ashley</dc:creator>
  <cp:lastModifiedBy>McCabe, Ashley</cp:lastModifiedBy>
  <cp:revision>32</cp:revision>
  <dcterms:created xsi:type="dcterms:W3CDTF">2016-01-04T11:44:15Z</dcterms:created>
  <dcterms:modified xsi:type="dcterms:W3CDTF">2016-01-06T14:36:12Z</dcterms:modified>
</cp:coreProperties>
</file>