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EAF5-2451-4C86-ACD7-65C115A68D94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1BF9-4D82-4E11-B2F4-5BA4246B69F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EAF5-2451-4C86-ACD7-65C115A68D94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1BF9-4D82-4E11-B2F4-5BA4246B6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EAF5-2451-4C86-ACD7-65C115A68D94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1BF9-4D82-4E11-B2F4-5BA4246B6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EAF5-2451-4C86-ACD7-65C115A68D94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1BF9-4D82-4E11-B2F4-5BA4246B6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EAF5-2451-4C86-ACD7-65C115A68D94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1BF9-4D82-4E11-B2F4-5BA4246B69F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EAF5-2451-4C86-ACD7-65C115A68D94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1BF9-4D82-4E11-B2F4-5BA4246B6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EAF5-2451-4C86-ACD7-65C115A68D94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1BF9-4D82-4E11-B2F4-5BA4246B6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EAF5-2451-4C86-ACD7-65C115A68D94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1BF9-4D82-4E11-B2F4-5BA4246B6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EAF5-2451-4C86-ACD7-65C115A68D94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1BF9-4D82-4E11-B2F4-5BA4246B6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EAF5-2451-4C86-ACD7-65C115A68D94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1BF9-4D82-4E11-B2F4-5BA4246B6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EAF5-2451-4C86-ACD7-65C115A68D94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3F61BF9-4D82-4E11-B2F4-5BA4246B69F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762EAF5-2451-4C86-ACD7-65C115A68D94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3F61BF9-4D82-4E11-B2F4-5BA4246B69F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seaworld.org/en/animal-info/animal-infobooks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Scientific Classification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Poster project in a group of 4-5</a:t>
            </a:r>
          </a:p>
          <a:p>
            <a:r>
              <a:rPr lang="en-US" sz="2400" dirty="0">
                <a:hlinkClick r:id="rId2"/>
              </a:rPr>
              <a:t>http://seaworld.org/en/animal-info/animal-infobooks/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48002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Pencils</a:t>
            </a:r>
          </a:p>
          <a:p>
            <a:r>
              <a:rPr lang="en-US" dirty="0" smtClean="0"/>
              <a:t>Markers</a:t>
            </a:r>
          </a:p>
          <a:p>
            <a:r>
              <a:rPr lang="en-US" dirty="0" smtClean="0"/>
              <a:t>Colored pencils</a:t>
            </a:r>
          </a:p>
          <a:p>
            <a:r>
              <a:rPr lang="en-US" dirty="0" smtClean="0"/>
              <a:t>Poster paper (1 per group)</a:t>
            </a:r>
          </a:p>
          <a:p>
            <a:r>
              <a:rPr lang="en-US" dirty="0" smtClean="0"/>
              <a:t>Textbook Chapter 18</a:t>
            </a:r>
            <a:endParaRPr lang="en-US" dirty="0" smtClean="0"/>
          </a:p>
          <a:p>
            <a:r>
              <a:rPr lang="en-US" dirty="0" smtClean="0"/>
              <a:t>Species </a:t>
            </a:r>
            <a:r>
              <a:rPr lang="en-US" dirty="0" smtClean="0"/>
              <a:t>handout (1 per </a:t>
            </a:r>
            <a:r>
              <a:rPr lang="en-US" dirty="0" smtClean="0"/>
              <a:t>group – return when finished)</a:t>
            </a:r>
          </a:p>
          <a:p>
            <a:r>
              <a:rPr lang="en-US" dirty="0" smtClean="0"/>
              <a:t>Return this </a:t>
            </a:r>
            <a:r>
              <a:rPr lang="en-US" dirty="0" err="1" smtClean="0"/>
              <a:t>powerpoint</a:t>
            </a:r>
            <a:r>
              <a:rPr lang="en-US" dirty="0" smtClean="0"/>
              <a:t> packet when finished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026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89120"/>
          </a:xfrm>
        </p:spPr>
        <p:txBody>
          <a:bodyPr/>
          <a:lstStyle/>
          <a:p>
            <a:r>
              <a:rPr lang="en-US" dirty="0" smtClean="0"/>
              <a:t>Choose 1 of the various </a:t>
            </a:r>
            <a:r>
              <a:rPr lang="en-US" dirty="0" smtClean="0"/>
              <a:t>species handouts </a:t>
            </a:r>
            <a:r>
              <a:rPr lang="en-US" dirty="0" smtClean="0"/>
              <a:t>(first come-first served)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2875"/>
            <a:ext cx="2551243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242" y="4114800"/>
            <a:ext cx="41135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3095626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755" y="5116122"/>
            <a:ext cx="2479244" cy="174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362200"/>
            <a:ext cx="2646638" cy="176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644" y="1905000"/>
            <a:ext cx="2211492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705" y="1828800"/>
            <a:ext cx="20335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838" y="3048000"/>
            <a:ext cx="1655916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308" y="3352799"/>
            <a:ext cx="2644985" cy="1763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884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Instructions				50 pts.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2080"/>
            <a:ext cx="8458200" cy="52273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Create a poster that includes: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sz="2000" dirty="0" smtClean="0"/>
              <a:t>Your group names, date, period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sz="2000" dirty="0" smtClean="0"/>
              <a:t>Large, colorful </a:t>
            </a:r>
            <a:r>
              <a:rPr lang="en-US" sz="2000" b="1" i="1" u="sng" dirty="0" smtClean="0"/>
              <a:t>pictures</a:t>
            </a:r>
            <a:r>
              <a:rPr lang="en-US" sz="2000" dirty="0" smtClean="0"/>
              <a:t> of your </a:t>
            </a:r>
            <a:r>
              <a:rPr lang="en-US" sz="2000" dirty="0" smtClean="0"/>
              <a:t>species</a:t>
            </a:r>
            <a:endParaRPr lang="en-US" sz="2000" dirty="0" smtClean="0"/>
          </a:p>
          <a:p>
            <a:pPr marL="850392" lvl="1" indent="-457200">
              <a:buFont typeface="+mj-lt"/>
              <a:buAutoNum type="arabicPeriod"/>
            </a:pPr>
            <a:r>
              <a:rPr lang="en-US" sz="2000" dirty="0" smtClean="0"/>
              <a:t>As many scientific names as you can find on the handout</a:t>
            </a:r>
          </a:p>
          <a:p>
            <a:pPr lvl="2"/>
            <a:r>
              <a:rPr lang="en-US" sz="2000" dirty="0" smtClean="0"/>
              <a:t>Begin with Kingdom, end with species/subspecies</a:t>
            </a:r>
            <a:endParaRPr lang="en-US" sz="2000" dirty="0" smtClean="0"/>
          </a:p>
          <a:p>
            <a:pPr marL="850392" lvl="1" indent="-457200">
              <a:buFont typeface="+mj-lt"/>
              <a:buAutoNum type="arabicPeriod"/>
            </a:pPr>
            <a:r>
              <a:rPr lang="en-US" sz="2000" dirty="0" smtClean="0"/>
              <a:t>Reasons why that </a:t>
            </a:r>
            <a:r>
              <a:rPr lang="en-US" sz="2000" dirty="0" smtClean="0"/>
              <a:t>species belongs </a:t>
            </a:r>
            <a:r>
              <a:rPr lang="en-US" sz="2000" dirty="0" smtClean="0"/>
              <a:t>in </a:t>
            </a:r>
            <a:r>
              <a:rPr lang="en-US" sz="2000" b="1" i="1" u="sng" dirty="0" smtClean="0">
                <a:solidFill>
                  <a:schemeClr val="tx2"/>
                </a:solidFill>
              </a:rPr>
              <a:t>each</a:t>
            </a:r>
            <a:r>
              <a:rPr lang="en-US" sz="2000" dirty="0" smtClean="0"/>
              <a:t> of those classifications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sz="2000" dirty="0" smtClean="0"/>
              <a:t>The </a:t>
            </a:r>
            <a:r>
              <a:rPr lang="en-US" sz="2000" dirty="0" smtClean="0"/>
              <a:t>full </a:t>
            </a:r>
            <a:r>
              <a:rPr lang="en-US" sz="2000" dirty="0" smtClean="0"/>
              <a:t>scientific </a:t>
            </a:r>
            <a:r>
              <a:rPr lang="en-US" sz="2000" dirty="0" smtClean="0"/>
              <a:t>name</a:t>
            </a:r>
          </a:p>
          <a:p>
            <a:pPr lvl="2"/>
            <a:r>
              <a:rPr lang="en-US" sz="1700" dirty="0" smtClean="0">
                <a:solidFill>
                  <a:schemeClr val="tx2"/>
                </a:solidFill>
              </a:rPr>
              <a:t>Some of you will have more than one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sz="2000" dirty="0" smtClean="0"/>
              <a:t>Is this organism’s classification permanent?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sz="2000" dirty="0" smtClean="0"/>
              <a:t>Could something cause the organism’s classification to change? If so, what could do that?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sz="2000" dirty="0" smtClean="0"/>
              <a:t>10 interesting facts about your animal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sz="2000" dirty="0" smtClean="0"/>
              <a:t>Examples of Fossil Record evidence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sz="2000" b="1" dirty="0" smtClean="0"/>
              <a:t>Your group will present your poster to the class.</a:t>
            </a:r>
          </a:p>
        </p:txBody>
      </p:sp>
    </p:spTree>
    <p:extLst>
      <p:ext uri="{BB962C8B-B14F-4D97-AF65-F5344CB8AC3E}">
        <p14:creationId xmlns:p14="http://schemas.microsoft.com/office/powerpoint/2010/main" val="8284203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</TotalTime>
  <Words>163</Words>
  <Application>Microsoft Office PowerPoint</Application>
  <PresentationFormat>On-screen Show (4:3)</PresentationFormat>
  <Paragraphs>27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Constantia</vt:lpstr>
      <vt:lpstr>Wingdings 2</vt:lpstr>
      <vt:lpstr>Flow</vt:lpstr>
      <vt:lpstr>Scientific Classification</vt:lpstr>
      <vt:lpstr>Materials</vt:lpstr>
      <vt:lpstr>Instructions</vt:lpstr>
      <vt:lpstr>Instructions    50 pts.</vt:lpstr>
    </vt:vector>
  </TitlesOfParts>
  <Company>PCSB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Classification</dc:title>
  <dc:creator>McCabe, Ashley</dc:creator>
  <cp:lastModifiedBy>McCabe, Ashley</cp:lastModifiedBy>
  <cp:revision>21</cp:revision>
  <dcterms:created xsi:type="dcterms:W3CDTF">2015-03-12T18:58:29Z</dcterms:created>
  <dcterms:modified xsi:type="dcterms:W3CDTF">2016-03-29T18:34:59Z</dcterms:modified>
</cp:coreProperties>
</file>