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Lst>
  <p:notesMasterIdLst>
    <p:notesMasterId r:id="rId28"/>
  </p:notesMasterIdLst>
  <p:handoutMasterIdLst>
    <p:handoutMasterId r:id="rId29"/>
  </p:handoutMasterIdLst>
  <p:sldIdLst>
    <p:sldId id="256" r:id="rId3"/>
    <p:sldId id="266" r:id="rId4"/>
    <p:sldId id="264" r:id="rId5"/>
    <p:sldId id="258" r:id="rId6"/>
    <p:sldId id="259" r:id="rId7"/>
    <p:sldId id="260" r:id="rId8"/>
    <p:sldId id="274" r:id="rId9"/>
    <p:sldId id="261" r:id="rId10"/>
    <p:sldId id="275" r:id="rId11"/>
    <p:sldId id="269" r:id="rId12"/>
    <p:sldId id="270" r:id="rId13"/>
    <p:sldId id="271" r:id="rId14"/>
    <p:sldId id="268" r:id="rId15"/>
    <p:sldId id="265" r:id="rId16"/>
    <p:sldId id="267" r:id="rId17"/>
    <p:sldId id="276" r:id="rId18"/>
    <p:sldId id="277" r:id="rId19"/>
    <p:sldId id="278" r:id="rId20"/>
    <p:sldId id="283" r:id="rId21"/>
    <p:sldId id="279" r:id="rId22"/>
    <p:sldId id="280" r:id="rId23"/>
    <p:sldId id="281" r:id="rId24"/>
    <p:sldId id="282" r:id="rId25"/>
    <p:sldId id="272" r:id="rId26"/>
    <p:sldId id="273" r:id="rId27"/>
  </p:sldIdLst>
  <p:sldSz cx="12192000" cy="6858000"/>
  <p:notesSz cx="9309100" cy="6954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264" y="6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943" cy="347742"/>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sz="quarter" idx="1"/>
          </p:nvPr>
        </p:nvSpPr>
        <p:spPr>
          <a:xfrm>
            <a:off x="5273003" y="0"/>
            <a:ext cx="4033943" cy="347742"/>
          </a:xfrm>
          <a:prstGeom prst="rect">
            <a:avLst/>
          </a:prstGeom>
        </p:spPr>
        <p:txBody>
          <a:bodyPr vert="horz" lIns="92930" tIns="46465" rIns="92930" bIns="46465" rtlCol="0"/>
          <a:lstStyle>
            <a:lvl1pPr algn="r">
              <a:defRPr sz="1200"/>
            </a:lvl1pPr>
          </a:lstStyle>
          <a:p>
            <a:fld id="{63E05501-1EF9-456A-881D-9EDE64404298}" type="datetimeFigureOut">
              <a:rPr lang="en-US" smtClean="0"/>
              <a:t>4/18/2016</a:t>
            </a:fld>
            <a:endParaRPr lang="en-US"/>
          </a:p>
        </p:txBody>
      </p:sp>
      <p:sp>
        <p:nvSpPr>
          <p:cNvPr id="4" name="Footer Placeholder 3"/>
          <p:cNvSpPr>
            <a:spLocks noGrp="1"/>
          </p:cNvSpPr>
          <p:nvPr>
            <p:ph type="ftr" sz="quarter" idx="2"/>
          </p:nvPr>
        </p:nvSpPr>
        <p:spPr>
          <a:xfrm>
            <a:off x="0" y="6605889"/>
            <a:ext cx="4033943" cy="347742"/>
          </a:xfrm>
          <a:prstGeom prst="rect">
            <a:avLst/>
          </a:prstGeom>
        </p:spPr>
        <p:txBody>
          <a:bodyPr vert="horz" lIns="92930" tIns="46465" rIns="92930" bIns="46465" rtlCol="0" anchor="b"/>
          <a:lstStyle>
            <a:lvl1pPr algn="l">
              <a:defRPr sz="1200"/>
            </a:lvl1pPr>
          </a:lstStyle>
          <a:p>
            <a:r>
              <a:rPr lang="en-US" smtClean="0"/>
              <a:t>created by Cathy Organt</a:t>
            </a:r>
            <a:endParaRPr lang="en-US"/>
          </a:p>
        </p:txBody>
      </p:sp>
      <p:sp>
        <p:nvSpPr>
          <p:cNvPr id="5" name="Slide Number Placeholder 4"/>
          <p:cNvSpPr>
            <a:spLocks noGrp="1"/>
          </p:cNvSpPr>
          <p:nvPr>
            <p:ph type="sldNum" sz="quarter" idx="3"/>
          </p:nvPr>
        </p:nvSpPr>
        <p:spPr>
          <a:xfrm>
            <a:off x="5273003" y="6605889"/>
            <a:ext cx="4033943" cy="347742"/>
          </a:xfrm>
          <a:prstGeom prst="rect">
            <a:avLst/>
          </a:prstGeom>
        </p:spPr>
        <p:txBody>
          <a:bodyPr vert="horz" lIns="92930" tIns="46465" rIns="92930" bIns="46465" rtlCol="0" anchor="b"/>
          <a:lstStyle>
            <a:lvl1pPr algn="r">
              <a:defRPr sz="1200"/>
            </a:lvl1pPr>
          </a:lstStyle>
          <a:p>
            <a:fld id="{1DB08E52-2981-4061-A563-704D72D9F9B5}" type="slidenum">
              <a:rPr lang="en-US" smtClean="0"/>
              <a:t>‹#›</a:t>
            </a:fld>
            <a:endParaRPr lang="en-US"/>
          </a:p>
        </p:txBody>
      </p:sp>
    </p:spTree>
    <p:extLst>
      <p:ext uri="{BB962C8B-B14F-4D97-AF65-F5344CB8AC3E}">
        <p14:creationId xmlns:p14="http://schemas.microsoft.com/office/powerpoint/2010/main" val="39733333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943" cy="347742"/>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5273003" y="0"/>
            <a:ext cx="4033943" cy="347742"/>
          </a:xfrm>
          <a:prstGeom prst="rect">
            <a:avLst/>
          </a:prstGeom>
        </p:spPr>
        <p:txBody>
          <a:bodyPr vert="horz" lIns="92930" tIns="46465" rIns="92930" bIns="46465" rtlCol="0"/>
          <a:lstStyle>
            <a:lvl1pPr algn="r">
              <a:defRPr sz="1200"/>
            </a:lvl1pPr>
          </a:lstStyle>
          <a:p>
            <a:fld id="{8673C860-B8FA-4859-BC88-31177A167BB4}" type="datetimeFigureOut">
              <a:rPr lang="en-US" smtClean="0"/>
              <a:pPr/>
              <a:t>4/18/2016</a:t>
            </a:fld>
            <a:endParaRPr lang="en-US"/>
          </a:p>
        </p:txBody>
      </p:sp>
      <p:sp>
        <p:nvSpPr>
          <p:cNvPr id="4" name="Slide Image Placeholder 3"/>
          <p:cNvSpPr>
            <a:spLocks noGrp="1" noRot="1" noChangeAspect="1"/>
          </p:cNvSpPr>
          <p:nvPr>
            <p:ph type="sldImg" idx="2"/>
          </p:nvPr>
        </p:nvSpPr>
        <p:spPr>
          <a:xfrm>
            <a:off x="2336800" y="522288"/>
            <a:ext cx="4635500" cy="2606675"/>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930910" y="3303548"/>
            <a:ext cx="7447280" cy="3129677"/>
          </a:xfrm>
          <a:prstGeom prst="rect">
            <a:avLst/>
          </a:prstGeom>
        </p:spPr>
        <p:txBody>
          <a:bodyPr vert="horz" lIns="92930" tIns="46465" rIns="92930" bIns="4646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05889"/>
            <a:ext cx="4033943" cy="347742"/>
          </a:xfrm>
          <a:prstGeom prst="rect">
            <a:avLst/>
          </a:prstGeom>
        </p:spPr>
        <p:txBody>
          <a:bodyPr vert="horz" lIns="92930" tIns="46465" rIns="92930" bIns="46465" rtlCol="0" anchor="b"/>
          <a:lstStyle>
            <a:lvl1pPr algn="l">
              <a:defRPr sz="1200"/>
            </a:lvl1pPr>
          </a:lstStyle>
          <a:p>
            <a:r>
              <a:rPr lang="en-US" smtClean="0"/>
              <a:t>created by Cathy Organt</a:t>
            </a:r>
            <a:endParaRPr lang="en-US"/>
          </a:p>
        </p:txBody>
      </p:sp>
      <p:sp>
        <p:nvSpPr>
          <p:cNvPr id="7" name="Slide Number Placeholder 6"/>
          <p:cNvSpPr>
            <a:spLocks noGrp="1"/>
          </p:cNvSpPr>
          <p:nvPr>
            <p:ph type="sldNum" sz="quarter" idx="5"/>
          </p:nvPr>
        </p:nvSpPr>
        <p:spPr>
          <a:xfrm>
            <a:off x="5273003" y="6605889"/>
            <a:ext cx="4033943" cy="347742"/>
          </a:xfrm>
          <a:prstGeom prst="rect">
            <a:avLst/>
          </a:prstGeom>
        </p:spPr>
        <p:txBody>
          <a:bodyPr vert="horz" lIns="92930" tIns="46465" rIns="92930" bIns="46465" rtlCol="0" anchor="b"/>
          <a:lstStyle>
            <a:lvl1pPr algn="r">
              <a:defRPr sz="1200"/>
            </a:lvl1pPr>
          </a:lstStyle>
          <a:p>
            <a:fld id="{26DD55FE-EFF3-46C2-8899-4BE2C182691F}" type="slidenum">
              <a:rPr lang="en-US" smtClean="0"/>
              <a:pPr/>
              <a:t>‹#›</a:t>
            </a:fld>
            <a:endParaRPr lang="en-US"/>
          </a:p>
        </p:txBody>
      </p:sp>
    </p:spTree>
    <p:extLst>
      <p:ext uri="{BB962C8B-B14F-4D97-AF65-F5344CB8AC3E}">
        <p14:creationId xmlns:p14="http://schemas.microsoft.com/office/powerpoint/2010/main" val="219561085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36800" y="522288"/>
            <a:ext cx="4635500" cy="26066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DD55FE-EFF3-46C2-8899-4BE2C182691F}" type="slidenum">
              <a:rPr lang="en-US" smtClean="0"/>
              <a:pPr/>
              <a:t>1</a:t>
            </a:fld>
            <a:endParaRPr lang="en-US"/>
          </a:p>
        </p:txBody>
      </p:sp>
      <p:sp>
        <p:nvSpPr>
          <p:cNvPr id="5" name="Footer Placeholder 4"/>
          <p:cNvSpPr>
            <a:spLocks noGrp="1"/>
          </p:cNvSpPr>
          <p:nvPr>
            <p:ph type="ftr" sz="quarter" idx="11"/>
          </p:nvPr>
        </p:nvSpPr>
        <p:spPr/>
        <p:txBody>
          <a:bodyPr/>
          <a:lstStyle/>
          <a:p>
            <a:r>
              <a:rPr lang="en-US" smtClean="0"/>
              <a:t>created by Cathy Organt</a:t>
            </a:r>
            <a:endParaRPr lang="en-US"/>
          </a:p>
        </p:txBody>
      </p:sp>
    </p:spTree>
    <p:extLst>
      <p:ext uri="{BB962C8B-B14F-4D97-AF65-F5344CB8AC3E}">
        <p14:creationId xmlns:p14="http://schemas.microsoft.com/office/powerpoint/2010/main" val="1280015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DD55FE-EFF3-46C2-8899-4BE2C182691F}" type="slidenum">
              <a:rPr lang="en-US" smtClean="0"/>
              <a:pPr/>
              <a:t>16</a:t>
            </a:fld>
            <a:endParaRPr lang="en-US"/>
          </a:p>
        </p:txBody>
      </p:sp>
      <p:sp>
        <p:nvSpPr>
          <p:cNvPr id="5" name="Footer Placeholder 4"/>
          <p:cNvSpPr>
            <a:spLocks noGrp="1"/>
          </p:cNvSpPr>
          <p:nvPr>
            <p:ph type="ftr" sz="quarter" idx="11"/>
          </p:nvPr>
        </p:nvSpPr>
        <p:spPr/>
        <p:txBody>
          <a:bodyPr/>
          <a:lstStyle/>
          <a:p>
            <a:r>
              <a:rPr lang="en-US" smtClean="0"/>
              <a:t>created by Cathy Organt</a:t>
            </a:r>
            <a:endParaRPr lang="en-US"/>
          </a:p>
        </p:txBody>
      </p:sp>
    </p:spTree>
    <p:extLst>
      <p:ext uri="{BB962C8B-B14F-4D97-AF65-F5344CB8AC3E}">
        <p14:creationId xmlns:p14="http://schemas.microsoft.com/office/powerpoint/2010/main" val="2771778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created by Cathy Organt</a:t>
            </a:r>
            <a:endParaRPr lang="en-US"/>
          </a:p>
        </p:txBody>
      </p:sp>
      <p:sp>
        <p:nvSpPr>
          <p:cNvPr id="5" name="Slide Number Placeholder 4"/>
          <p:cNvSpPr>
            <a:spLocks noGrp="1"/>
          </p:cNvSpPr>
          <p:nvPr>
            <p:ph type="sldNum" sz="quarter" idx="11"/>
          </p:nvPr>
        </p:nvSpPr>
        <p:spPr/>
        <p:txBody>
          <a:bodyPr/>
          <a:lstStyle/>
          <a:p>
            <a:fld id="{26DD55FE-EFF3-46C2-8899-4BE2C182691F}" type="slidenum">
              <a:rPr lang="en-US" smtClean="0"/>
              <a:pPr/>
              <a:t>17</a:t>
            </a:fld>
            <a:endParaRPr lang="en-US"/>
          </a:p>
        </p:txBody>
      </p:sp>
    </p:spTree>
    <p:extLst>
      <p:ext uri="{BB962C8B-B14F-4D97-AF65-F5344CB8AC3E}">
        <p14:creationId xmlns:p14="http://schemas.microsoft.com/office/powerpoint/2010/main" val="4184519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F2B459F-555E-471B-9B06-D566BABCF5F0}" type="datetimeFigureOut">
              <a:rPr lang="en-US" smtClean="0"/>
              <a:pPr/>
              <a:t>4/18/2016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1BA203-07FA-4018-B19D-04D4C2148CE9}"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7483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F2B459F-555E-471B-9B06-D566BABCF5F0}" type="datetimeFigureOut">
              <a:rPr lang="en-US" smtClean="0"/>
              <a:pPr/>
              <a:t>4/18/2016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1BA203-07FA-4018-B19D-04D4C2148CE9}" type="slidenum">
              <a:rPr lang="en-US" smtClean="0"/>
              <a:pPr/>
              <a:t>‹#›</a:t>
            </a:fld>
            <a:endParaRPr lang="en-US"/>
          </a:p>
        </p:txBody>
      </p:sp>
    </p:spTree>
    <p:extLst>
      <p:ext uri="{BB962C8B-B14F-4D97-AF65-F5344CB8AC3E}">
        <p14:creationId xmlns:p14="http://schemas.microsoft.com/office/powerpoint/2010/main" val="3196446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F2B459F-555E-471B-9B06-D566BABCF5F0}" type="datetimeFigureOut">
              <a:rPr lang="en-US" smtClean="0"/>
              <a:pPr/>
              <a:t>4/18/2016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1BA203-07FA-4018-B19D-04D4C2148CE9}" type="slidenum">
              <a:rPr lang="en-US" smtClean="0"/>
              <a:pPr/>
              <a:t>‹#›</a:t>
            </a:fld>
            <a:endParaRPr lang="en-US"/>
          </a:p>
        </p:txBody>
      </p:sp>
    </p:spTree>
    <p:extLst>
      <p:ext uri="{BB962C8B-B14F-4D97-AF65-F5344CB8AC3E}">
        <p14:creationId xmlns:p14="http://schemas.microsoft.com/office/powerpoint/2010/main" val="2465128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1" y="0"/>
            <a:ext cx="1003300"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ffectLst>
                <a:innerShdw blurRad="63500" dist="50800" dir="18900000">
                  <a:prstClr val="black">
                    <a:alpha val="50000"/>
                  </a:prstClr>
                </a:innerShdw>
              </a:effectLst>
            </a:endParaRPr>
          </a:p>
        </p:txBody>
      </p:sp>
      <p:sp>
        <p:nvSpPr>
          <p:cNvPr id="2" name="Title 1"/>
          <p:cNvSpPr>
            <a:spLocks noGrp="1"/>
          </p:cNvSpPr>
          <p:nvPr>
            <p:ph type="ctrTitle"/>
          </p:nvPr>
        </p:nvSpPr>
        <p:spPr>
          <a:xfrm>
            <a:off x="1621537" y="1267485"/>
            <a:ext cx="9647975" cy="5133316"/>
          </a:xfrm>
        </p:spPr>
        <p:txBody>
          <a:bodyPr/>
          <a:lstStyle>
            <a:lvl1pPr>
              <a:defRPr sz="11500"/>
            </a:lvl1pPr>
          </a:lstStyle>
          <a:p>
            <a:r>
              <a:rPr lang="en-US" smtClean="0"/>
              <a:t>Click to edit Master title style</a:t>
            </a:r>
            <a:endParaRPr lang="en-US" dirty="0"/>
          </a:p>
        </p:txBody>
      </p:sp>
      <p:sp>
        <p:nvSpPr>
          <p:cNvPr id="3" name="Subtitle 2"/>
          <p:cNvSpPr>
            <a:spLocks noGrp="1"/>
          </p:cNvSpPr>
          <p:nvPr>
            <p:ph type="subTitle" idx="1"/>
          </p:nvPr>
        </p:nvSpPr>
        <p:spPr>
          <a:xfrm>
            <a:off x="1621536" y="201703"/>
            <a:ext cx="8252777" cy="949569"/>
          </a:xfrm>
        </p:spPr>
        <p:txBody>
          <a:bodyPr>
            <a:normAutofit/>
          </a:bodyPr>
          <a:lstStyle>
            <a:lvl1pPr marL="0" indent="0" algn="r">
              <a:buNone/>
              <a:defRPr sz="2400">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F2B459F-555E-471B-9B06-D566BABCF5F0}" type="datetimeFigureOut">
              <a:rPr lang="en-US" smtClean="0"/>
              <a:pPr/>
              <a:t>4/18/2016</a:t>
            </a:fld>
            <a:endParaRPr lang="en-US"/>
          </a:p>
        </p:txBody>
      </p:sp>
      <p:sp>
        <p:nvSpPr>
          <p:cNvPr id="5" name="Footer Placeholder 4"/>
          <p:cNvSpPr>
            <a:spLocks noGrp="1"/>
          </p:cNvSpPr>
          <p:nvPr>
            <p:ph type="ftr" sz="quarter" idx="11"/>
          </p:nvPr>
        </p:nvSpPr>
        <p:spPr/>
        <p:txBody>
          <a:bodyPr/>
          <a:lstStyle/>
          <a:p>
            <a:endParaRPr lang="en-US">
              <a:solidFill>
                <a:prstClr val="black">
                  <a:lumMod val="60000"/>
                  <a:lumOff val="40000"/>
                </a:prstClr>
              </a:solidFill>
            </a:endParaRPr>
          </a:p>
        </p:txBody>
      </p:sp>
      <p:sp>
        <p:nvSpPr>
          <p:cNvPr id="6" name="Slide Number Placeholder 5"/>
          <p:cNvSpPr>
            <a:spLocks noGrp="1"/>
          </p:cNvSpPr>
          <p:nvPr>
            <p:ph type="sldNum" sz="quarter" idx="12"/>
          </p:nvPr>
        </p:nvSpPr>
        <p:spPr>
          <a:xfrm>
            <a:off x="10867293" y="236416"/>
            <a:ext cx="1047068" cy="365125"/>
          </a:xfrm>
        </p:spPr>
        <p:txBody>
          <a:bodyPr/>
          <a:lstStyle>
            <a:lvl1pPr>
              <a:defRPr sz="1400"/>
            </a:lvl1pPr>
          </a:lstStyle>
          <a:p>
            <a:fld id="{F51BA203-07FA-4018-B19D-04D4C2148CE9}" type="slidenum">
              <a:rPr lang="en-US" smtClean="0">
                <a:solidFill>
                  <a:srgbClr val="1F497D">
                    <a:lumMod val="60000"/>
                    <a:lumOff val="40000"/>
                  </a:srgbClr>
                </a:solidFill>
              </a:rPr>
              <a:pPr/>
              <a:t>‹#›</a:t>
            </a:fld>
            <a:endParaRPr lang="en-US">
              <a:solidFill>
                <a:srgbClr val="1F497D">
                  <a:lumMod val="60000"/>
                  <a:lumOff val="40000"/>
                </a:srgbClr>
              </a:solidFill>
            </a:endParaRPr>
          </a:p>
        </p:txBody>
      </p:sp>
      <p:grpSp>
        <p:nvGrpSpPr>
          <p:cNvPr id="7" name="Group 6"/>
          <p:cNvGrpSpPr/>
          <p:nvPr/>
        </p:nvGrpSpPr>
        <p:grpSpPr>
          <a:xfrm>
            <a:off x="9956800" y="209550"/>
            <a:ext cx="876301" cy="431800"/>
            <a:chOff x="7467600" y="209550"/>
            <a:chExt cx="657226" cy="431800"/>
          </a:xfrm>
          <a:solidFill>
            <a:schemeClr val="tx2">
              <a:lumMod val="60000"/>
              <a:lumOff val="40000"/>
            </a:schemeClr>
          </a:solidFill>
        </p:grpSpPr>
        <p:sp>
          <p:nvSpPr>
            <p:cNvPr id="8" name="Freeform 5"/>
            <p:cNvSpPr>
              <a:spLocks/>
            </p:cNvSpPr>
            <p:nvPr/>
          </p:nvSpPr>
          <p:spPr bwMode="auto">
            <a:xfrm>
              <a:off x="7467600"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9" name="Freeform 5"/>
            <p:cNvSpPr>
              <a:spLocks/>
            </p:cNvSpPr>
            <p:nvPr/>
          </p:nvSpPr>
          <p:spPr bwMode="auto">
            <a:xfrm>
              <a:off x="7677151"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0" name="Freeform 5"/>
            <p:cNvSpPr>
              <a:spLocks/>
            </p:cNvSpPr>
            <p:nvPr/>
          </p:nvSpPr>
          <p:spPr bwMode="auto">
            <a:xfrm>
              <a:off x="7881939"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grpSp>
    </p:spTree>
    <p:extLst>
      <p:ext uri="{BB962C8B-B14F-4D97-AF65-F5344CB8AC3E}">
        <p14:creationId xmlns:p14="http://schemas.microsoft.com/office/powerpoint/2010/main" val="132674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25600" y="5257800"/>
            <a:ext cx="9652000" cy="1143000"/>
          </a:xfrm>
        </p:spPr>
        <p:txBody>
          <a:bodyPr>
            <a:noAutofit/>
          </a:bodyPr>
          <a:lstStyle>
            <a:lvl1pPr algn="l">
              <a:defRPr sz="7200" baseline="0">
                <a:ln w="12700">
                  <a:solidFill>
                    <a:schemeClr val="tx2"/>
                  </a:solidFill>
                </a:ln>
              </a:defRPr>
            </a:lvl1pPr>
          </a:lstStyle>
          <a:p>
            <a:r>
              <a:rPr lang="en-US" smtClean="0"/>
              <a:t>Click to edit Master title style</a:t>
            </a:r>
            <a:endParaRPr lang="en-US" dirty="0"/>
          </a:p>
        </p:txBody>
      </p:sp>
      <p:sp>
        <p:nvSpPr>
          <p:cNvPr id="3" name="Content Placeholder 2"/>
          <p:cNvSpPr>
            <a:spLocks noGrp="1"/>
          </p:cNvSpPr>
          <p:nvPr>
            <p:ph idx="1"/>
          </p:nvPr>
        </p:nvSpPr>
        <p:spPr>
          <a:xfrm>
            <a:off x="1625600" y="838200"/>
            <a:ext cx="9956800" cy="4419600"/>
          </a:xfrm>
        </p:spPr>
        <p:txBody>
          <a:bodyPr>
            <a:normAutofit/>
          </a:bodyPr>
          <a:lstStyle>
            <a:lvl1pPr>
              <a:defRPr sz="2800"/>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F2B459F-555E-471B-9B06-D566BABCF5F0}" type="datetimeFigureOut">
              <a:rPr lang="en-US" smtClean="0"/>
              <a:pPr/>
              <a:t>4/18/2016</a:t>
            </a:fld>
            <a:endParaRPr lang="en-US"/>
          </a:p>
        </p:txBody>
      </p:sp>
      <p:sp>
        <p:nvSpPr>
          <p:cNvPr id="10" name="Slide Number Placeholder 9"/>
          <p:cNvSpPr>
            <a:spLocks noGrp="1"/>
          </p:cNvSpPr>
          <p:nvPr>
            <p:ph type="sldNum" sz="quarter" idx="11"/>
          </p:nvPr>
        </p:nvSpPr>
        <p:spPr/>
        <p:txBody>
          <a:bodyPr/>
          <a:lstStyle/>
          <a:p>
            <a:fld id="{F51BA203-07FA-4018-B19D-04D4C2148CE9}" type="slidenum">
              <a:rPr lang="en-US" smtClean="0">
                <a:solidFill>
                  <a:srgbClr val="1F497D">
                    <a:lumMod val="60000"/>
                    <a:lumOff val="40000"/>
                  </a:srgbClr>
                </a:solidFill>
              </a:rPr>
              <a:pPr/>
              <a:t>‹#›</a:t>
            </a:fld>
            <a:endParaRPr lang="en-US">
              <a:solidFill>
                <a:srgbClr val="1F497D">
                  <a:lumMod val="60000"/>
                  <a:lumOff val="40000"/>
                </a:srgbClr>
              </a:solidFill>
            </a:endParaRPr>
          </a:p>
        </p:txBody>
      </p:sp>
      <p:sp>
        <p:nvSpPr>
          <p:cNvPr id="12" name="Footer Placeholder 11"/>
          <p:cNvSpPr>
            <a:spLocks noGrp="1"/>
          </p:cNvSpPr>
          <p:nvPr>
            <p:ph type="ftr" sz="quarter" idx="12"/>
          </p:nvPr>
        </p:nvSpPr>
        <p:spPr/>
        <p:txBody>
          <a:bodyPr/>
          <a:lstStyle/>
          <a:p>
            <a:endParaRPr lang="en-US">
              <a:solidFill>
                <a:prstClr val="black">
                  <a:lumMod val="60000"/>
                  <a:lumOff val="40000"/>
                </a:prstClr>
              </a:solidFill>
            </a:endParaRPr>
          </a:p>
        </p:txBody>
      </p:sp>
    </p:spTree>
    <p:extLst>
      <p:ext uri="{BB962C8B-B14F-4D97-AF65-F5344CB8AC3E}">
        <p14:creationId xmlns:p14="http://schemas.microsoft.com/office/powerpoint/2010/main" val="109797183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25600" y="4484080"/>
            <a:ext cx="9652001" cy="762000"/>
          </a:xfrm>
        </p:spPr>
        <p:txBody>
          <a:bodyPr bIns="0"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3" name="Title 1"/>
          <p:cNvSpPr>
            <a:spLocks noGrp="1"/>
          </p:cNvSpPr>
          <p:nvPr>
            <p:ph type="title"/>
          </p:nvPr>
        </p:nvSpPr>
        <p:spPr>
          <a:xfrm>
            <a:off x="1625600" y="5257800"/>
            <a:ext cx="9652000" cy="1143000"/>
          </a:xfrm>
        </p:spPr>
        <p:txBody>
          <a:bodyPr>
            <a:noAutofit/>
          </a:bodyPr>
          <a:lstStyle>
            <a:lvl1pPr algn="l">
              <a:defRPr sz="7200" baseline="0">
                <a:ln w="12700">
                  <a:solidFill>
                    <a:schemeClr val="tx2"/>
                  </a:solidFill>
                </a:ln>
              </a:defRPr>
            </a:lvl1pPr>
          </a:lstStyle>
          <a:p>
            <a:r>
              <a:rPr lang="en-US" smtClean="0"/>
              <a:t>Click to edit Master title style</a:t>
            </a:r>
            <a:endParaRPr lang="en-US" dirty="0"/>
          </a:p>
        </p:txBody>
      </p:sp>
      <p:sp>
        <p:nvSpPr>
          <p:cNvPr id="19" name="Date Placeholder 18"/>
          <p:cNvSpPr>
            <a:spLocks noGrp="1"/>
          </p:cNvSpPr>
          <p:nvPr>
            <p:ph type="dt" sz="half" idx="10"/>
          </p:nvPr>
        </p:nvSpPr>
        <p:spPr/>
        <p:txBody>
          <a:bodyPr/>
          <a:lstStyle/>
          <a:p>
            <a:fld id="{9F2B459F-555E-471B-9B06-D566BABCF5F0}" type="datetimeFigureOut">
              <a:rPr lang="en-US" smtClean="0"/>
              <a:pPr/>
              <a:t>4/18/2016</a:t>
            </a:fld>
            <a:endParaRPr lang="en-US"/>
          </a:p>
        </p:txBody>
      </p:sp>
      <p:sp>
        <p:nvSpPr>
          <p:cNvPr id="20" name="Slide Number Placeholder 19"/>
          <p:cNvSpPr>
            <a:spLocks noGrp="1"/>
          </p:cNvSpPr>
          <p:nvPr>
            <p:ph type="sldNum" sz="quarter" idx="11"/>
          </p:nvPr>
        </p:nvSpPr>
        <p:spPr/>
        <p:txBody>
          <a:bodyPr/>
          <a:lstStyle/>
          <a:p>
            <a:fld id="{F51BA203-07FA-4018-B19D-04D4C2148CE9}" type="slidenum">
              <a:rPr lang="en-US" smtClean="0">
                <a:solidFill>
                  <a:srgbClr val="1F497D">
                    <a:lumMod val="60000"/>
                    <a:lumOff val="40000"/>
                  </a:srgbClr>
                </a:solidFill>
              </a:rPr>
              <a:pPr/>
              <a:t>‹#›</a:t>
            </a:fld>
            <a:endParaRPr lang="en-US">
              <a:solidFill>
                <a:srgbClr val="1F497D">
                  <a:lumMod val="60000"/>
                  <a:lumOff val="40000"/>
                </a:srgbClr>
              </a:solidFill>
            </a:endParaRPr>
          </a:p>
        </p:txBody>
      </p:sp>
      <p:sp>
        <p:nvSpPr>
          <p:cNvPr id="21" name="Footer Placeholder 20"/>
          <p:cNvSpPr>
            <a:spLocks noGrp="1"/>
          </p:cNvSpPr>
          <p:nvPr>
            <p:ph type="ftr" sz="quarter" idx="12"/>
          </p:nvPr>
        </p:nvSpPr>
        <p:spPr/>
        <p:txBody>
          <a:bodyPr/>
          <a:lstStyle/>
          <a:p>
            <a:endParaRPr lang="en-US">
              <a:solidFill>
                <a:prstClr val="black">
                  <a:lumMod val="60000"/>
                  <a:lumOff val="40000"/>
                </a:prstClr>
              </a:solidFill>
            </a:endParaRPr>
          </a:p>
        </p:txBody>
      </p:sp>
    </p:spTree>
    <p:extLst>
      <p:ext uri="{BB962C8B-B14F-4D97-AF65-F5344CB8AC3E}">
        <p14:creationId xmlns:p14="http://schemas.microsoft.com/office/powerpoint/2010/main" val="232687021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9F2B459F-555E-471B-9B06-D566BABCF5F0}" type="datetimeFigureOut">
              <a:rPr lang="en-US" smtClean="0"/>
              <a:pPr/>
              <a:t>4/18/2016</a:t>
            </a:fld>
            <a:endParaRPr lang="en-US"/>
          </a:p>
        </p:txBody>
      </p:sp>
      <p:sp>
        <p:nvSpPr>
          <p:cNvPr id="6" name="Footer Placeholder 5"/>
          <p:cNvSpPr>
            <a:spLocks noGrp="1"/>
          </p:cNvSpPr>
          <p:nvPr>
            <p:ph type="ftr" sz="quarter" idx="11"/>
          </p:nvPr>
        </p:nvSpPr>
        <p:spPr/>
        <p:txBody>
          <a:bodyPr/>
          <a:lstStyle/>
          <a:p>
            <a:endParaRPr lang="en-US">
              <a:solidFill>
                <a:prstClr val="black">
                  <a:lumMod val="60000"/>
                  <a:lumOff val="40000"/>
                </a:prstClr>
              </a:solidFill>
            </a:endParaRPr>
          </a:p>
        </p:txBody>
      </p:sp>
      <p:sp>
        <p:nvSpPr>
          <p:cNvPr id="7" name="Slide Number Placeholder 6"/>
          <p:cNvSpPr>
            <a:spLocks noGrp="1"/>
          </p:cNvSpPr>
          <p:nvPr>
            <p:ph type="sldNum" sz="quarter" idx="12"/>
          </p:nvPr>
        </p:nvSpPr>
        <p:spPr/>
        <p:txBody>
          <a:bodyPr/>
          <a:lstStyle/>
          <a:p>
            <a:fld id="{F51BA203-07FA-4018-B19D-04D4C2148CE9}" type="slidenum">
              <a:rPr lang="en-US" smtClean="0">
                <a:solidFill>
                  <a:srgbClr val="1F497D">
                    <a:lumMod val="60000"/>
                    <a:lumOff val="40000"/>
                  </a:srgbClr>
                </a:solidFill>
              </a:rPr>
              <a:pPr/>
              <a:t>‹#›</a:t>
            </a:fld>
            <a:endParaRPr lang="en-US">
              <a:solidFill>
                <a:srgbClr val="1F497D">
                  <a:lumMod val="60000"/>
                  <a:lumOff val="40000"/>
                </a:srgbClr>
              </a:solidFill>
            </a:endParaRPr>
          </a:p>
        </p:txBody>
      </p:sp>
      <p:sp>
        <p:nvSpPr>
          <p:cNvPr id="9" name="Content Placeholder 8"/>
          <p:cNvSpPr>
            <a:spLocks noGrp="1"/>
          </p:cNvSpPr>
          <p:nvPr>
            <p:ph sz="quarter" idx="13"/>
          </p:nvPr>
        </p:nvSpPr>
        <p:spPr>
          <a:xfrm>
            <a:off x="1621536" y="841248"/>
            <a:ext cx="4974336"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6803136" y="841248"/>
            <a:ext cx="4974336"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6352954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625600" y="841248"/>
            <a:ext cx="4978400"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6807201" y="841248"/>
            <a:ext cx="4980356"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9F2B459F-555E-471B-9B06-D566BABCF5F0}" type="datetimeFigureOut">
              <a:rPr lang="en-US" smtClean="0"/>
              <a:pPr/>
              <a:t>4/18/2016</a:t>
            </a:fld>
            <a:endParaRPr lang="en-US"/>
          </a:p>
        </p:txBody>
      </p:sp>
      <p:sp>
        <p:nvSpPr>
          <p:cNvPr id="8" name="Footer Placeholder 7"/>
          <p:cNvSpPr>
            <a:spLocks noGrp="1"/>
          </p:cNvSpPr>
          <p:nvPr>
            <p:ph type="ftr" sz="quarter" idx="11"/>
          </p:nvPr>
        </p:nvSpPr>
        <p:spPr/>
        <p:txBody>
          <a:bodyPr/>
          <a:lstStyle/>
          <a:p>
            <a:endParaRPr lang="en-US">
              <a:solidFill>
                <a:prstClr val="black">
                  <a:lumMod val="60000"/>
                  <a:lumOff val="40000"/>
                </a:prstClr>
              </a:solidFill>
            </a:endParaRPr>
          </a:p>
        </p:txBody>
      </p:sp>
      <p:sp>
        <p:nvSpPr>
          <p:cNvPr id="9" name="Slide Number Placeholder 8"/>
          <p:cNvSpPr>
            <a:spLocks noGrp="1"/>
          </p:cNvSpPr>
          <p:nvPr>
            <p:ph type="sldNum" sz="quarter" idx="12"/>
          </p:nvPr>
        </p:nvSpPr>
        <p:spPr/>
        <p:txBody>
          <a:bodyPr/>
          <a:lstStyle/>
          <a:p>
            <a:fld id="{F51BA203-07FA-4018-B19D-04D4C2148CE9}" type="slidenum">
              <a:rPr lang="en-US" smtClean="0">
                <a:solidFill>
                  <a:srgbClr val="1F497D">
                    <a:lumMod val="60000"/>
                    <a:lumOff val="40000"/>
                  </a:srgbClr>
                </a:solidFill>
              </a:rPr>
              <a:pPr/>
              <a:t>‹#›</a:t>
            </a:fld>
            <a:endParaRPr lang="en-US">
              <a:solidFill>
                <a:srgbClr val="1F497D">
                  <a:lumMod val="60000"/>
                  <a:lumOff val="40000"/>
                </a:srgbClr>
              </a:solidFill>
            </a:endParaRPr>
          </a:p>
        </p:txBody>
      </p:sp>
      <p:sp>
        <p:nvSpPr>
          <p:cNvPr id="11" name="Content Placeholder 10"/>
          <p:cNvSpPr>
            <a:spLocks noGrp="1"/>
          </p:cNvSpPr>
          <p:nvPr>
            <p:ph sz="quarter" idx="13"/>
          </p:nvPr>
        </p:nvSpPr>
        <p:spPr>
          <a:xfrm>
            <a:off x="1621536" y="1380744"/>
            <a:ext cx="4974336" cy="38404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14"/>
          </p:nvPr>
        </p:nvSpPr>
        <p:spPr>
          <a:xfrm>
            <a:off x="6803136" y="1380743"/>
            <a:ext cx="4974336" cy="38404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4656801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F2B459F-555E-471B-9B06-D566BABCF5F0}" type="datetimeFigureOut">
              <a:rPr lang="en-US" smtClean="0"/>
              <a:pPr/>
              <a:t>4/18/2016</a:t>
            </a:fld>
            <a:endParaRPr lang="en-US"/>
          </a:p>
        </p:txBody>
      </p:sp>
      <p:sp>
        <p:nvSpPr>
          <p:cNvPr id="4" name="Footer Placeholder 3"/>
          <p:cNvSpPr>
            <a:spLocks noGrp="1"/>
          </p:cNvSpPr>
          <p:nvPr>
            <p:ph type="ftr" sz="quarter" idx="11"/>
          </p:nvPr>
        </p:nvSpPr>
        <p:spPr/>
        <p:txBody>
          <a:bodyPr/>
          <a:lstStyle/>
          <a:p>
            <a:endParaRPr lang="en-US">
              <a:solidFill>
                <a:prstClr val="black">
                  <a:lumMod val="60000"/>
                  <a:lumOff val="40000"/>
                </a:prstClr>
              </a:solidFill>
            </a:endParaRPr>
          </a:p>
        </p:txBody>
      </p:sp>
      <p:sp>
        <p:nvSpPr>
          <p:cNvPr id="5" name="Slide Number Placeholder 4"/>
          <p:cNvSpPr>
            <a:spLocks noGrp="1"/>
          </p:cNvSpPr>
          <p:nvPr>
            <p:ph type="sldNum" sz="quarter" idx="12"/>
          </p:nvPr>
        </p:nvSpPr>
        <p:spPr/>
        <p:txBody>
          <a:bodyPr/>
          <a:lstStyle/>
          <a:p>
            <a:fld id="{F51BA203-07FA-4018-B19D-04D4C2148CE9}" type="slidenum">
              <a:rPr lang="en-US" smtClean="0">
                <a:solidFill>
                  <a:srgbClr val="1F497D">
                    <a:lumMod val="60000"/>
                    <a:lumOff val="40000"/>
                  </a:srgbClr>
                </a:solidFill>
              </a:rPr>
              <a:pPr/>
              <a:t>‹#›</a:t>
            </a:fld>
            <a:endParaRPr lang="en-US">
              <a:solidFill>
                <a:srgbClr val="1F497D">
                  <a:lumMod val="60000"/>
                  <a:lumOff val="40000"/>
                </a:srgbClr>
              </a:solidFill>
            </a:endParaRPr>
          </a:p>
        </p:txBody>
      </p:sp>
    </p:spTree>
    <p:extLst>
      <p:ext uri="{BB962C8B-B14F-4D97-AF65-F5344CB8AC3E}">
        <p14:creationId xmlns:p14="http://schemas.microsoft.com/office/powerpoint/2010/main" val="319318772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F2B459F-555E-471B-9B06-D566BABCF5F0}" type="datetimeFigureOut">
              <a:rPr lang="en-US" smtClean="0"/>
              <a:pPr/>
              <a:t>4/18/2016</a:t>
            </a:fld>
            <a:endParaRPr lang="en-US"/>
          </a:p>
        </p:txBody>
      </p:sp>
      <p:sp>
        <p:nvSpPr>
          <p:cNvPr id="6" name="Slide Number Placeholder 5"/>
          <p:cNvSpPr>
            <a:spLocks noGrp="1"/>
          </p:cNvSpPr>
          <p:nvPr>
            <p:ph type="sldNum" sz="quarter" idx="11"/>
          </p:nvPr>
        </p:nvSpPr>
        <p:spPr/>
        <p:txBody>
          <a:bodyPr/>
          <a:lstStyle/>
          <a:p>
            <a:fld id="{F51BA203-07FA-4018-B19D-04D4C2148CE9}" type="slidenum">
              <a:rPr lang="en-US" smtClean="0">
                <a:solidFill>
                  <a:srgbClr val="1F497D">
                    <a:lumMod val="60000"/>
                    <a:lumOff val="40000"/>
                  </a:srgbClr>
                </a:solidFill>
              </a:rPr>
              <a:pPr/>
              <a:t>‹#›</a:t>
            </a:fld>
            <a:endParaRPr lang="en-US">
              <a:solidFill>
                <a:srgbClr val="1F497D">
                  <a:lumMod val="60000"/>
                  <a:lumOff val="40000"/>
                </a:srgbClr>
              </a:solidFill>
            </a:endParaRPr>
          </a:p>
        </p:txBody>
      </p:sp>
      <p:sp>
        <p:nvSpPr>
          <p:cNvPr id="7" name="Footer Placeholder 6"/>
          <p:cNvSpPr>
            <a:spLocks noGrp="1"/>
          </p:cNvSpPr>
          <p:nvPr>
            <p:ph type="ftr" sz="quarter" idx="12"/>
          </p:nvPr>
        </p:nvSpPr>
        <p:spPr/>
        <p:txBody>
          <a:bodyPr/>
          <a:lstStyle/>
          <a:p>
            <a:endParaRPr lang="en-US">
              <a:solidFill>
                <a:prstClr val="black">
                  <a:lumMod val="60000"/>
                  <a:lumOff val="40000"/>
                </a:prstClr>
              </a:solidFill>
            </a:endParaRPr>
          </a:p>
        </p:txBody>
      </p:sp>
    </p:spTree>
    <p:extLst>
      <p:ext uri="{BB962C8B-B14F-4D97-AF65-F5344CB8AC3E}">
        <p14:creationId xmlns:p14="http://schemas.microsoft.com/office/powerpoint/2010/main" val="391286018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1" y="395287"/>
            <a:ext cx="4011084" cy="1162050"/>
          </a:xfrm>
        </p:spPr>
        <p:txBody>
          <a:bodyPr anchor="b"/>
          <a:lstStyle>
            <a:lvl1pPr algn="l">
              <a:defRPr sz="2000" b="1">
                <a:ln>
                  <a:noFill/>
                </a:ln>
                <a:solidFill>
                  <a:srgbClr val="FF7605"/>
                </a:solidFill>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7620001" y="1557338"/>
            <a:ext cx="4011084" cy="4386263"/>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Content Placeholder 13"/>
          <p:cNvSpPr>
            <a:spLocks noGrp="1"/>
          </p:cNvSpPr>
          <p:nvPr>
            <p:ph sz="quarter" idx="13"/>
          </p:nvPr>
        </p:nvSpPr>
        <p:spPr>
          <a:xfrm>
            <a:off x="1219200" y="381000"/>
            <a:ext cx="6400800" cy="594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8"/>
          <p:cNvSpPr>
            <a:spLocks noGrp="1"/>
          </p:cNvSpPr>
          <p:nvPr>
            <p:ph type="dt" sz="half" idx="14"/>
          </p:nvPr>
        </p:nvSpPr>
        <p:spPr/>
        <p:txBody>
          <a:bodyPr/>
          <a:lstStyle/>
          <a:p>
            <a:fld id="{9F2B459F-555E-471B-9B06-D566BABCF5F0}" type="datetimeFigureOut">
              <a:rPr lang="en-US" smtClean="0"/>
              <a:pPr/>
              <a:t>4/18/2016</a:t>
            </a:fld>
            <a:endParaRPr lang="en-US"/>
          </a:p>
        </p:txBody>
      </p:sp>
      <p:sp>
        <p:nvSpPr>
          <p:cNvPr id="10" name="Slide Number Placeholder 9"/>
          <p:cNvSpPr>
            <a:spLocks noGrp="1"/>
          </p:cNvSpPr>
          <p:nvPr>
            <p:ph type="sldNum" sz="quarter" idx="15"/>
          </p:nvPr>
        </p:nvSpPr>
        <p:spPr/>
        <p:txBody>
          <a:bodyPr/>
          <a:lstStyle/>
          <a:p>
            <a:fld id="{F51BA203-07FA-4018-B19D-04D4C2148CE9}" type="slidenum">
              <a:rPr lang="en-US" smtClean="0">
                <a:solidFill>
                  <a:srgbClr val="1F497D">
                    <a:lumMod val="60000"/>
                    <a:lumOff val="40000"/>
                  </a:srgbClr>
                </a:solidFill>
              </a:rPr>
              <a:pPr/>
              <a:t>‹#›</a:t>
            </a:fld>
            <a:endParaRPr lang="en-US">
              <a:solidFill>
                <a:srgbClr val="1F497D">
                  <a:lumMod val="60000"/>
                  <a:lumOff val="40000"/>
                </a:srgbClr>
              </a:solidFill>
            </a:endParaRPr>
          </a:p>
        </p:txBody>
      </p:sp>
      <p:sp>
        <p:nvSpPr>
          <p:cNvPr id="13" name="Footer Placeholder 12"/>
          <p:cNvSpPr>
            <a:spLocks noGrp="1"/>
          </p:cNvSpPr>
          <p:nvPr>
            <p:ph type="ftr" sz="quarter" idx="16"/>
          </p:nvPr>
        </p:nvSpPr>
        <p:spPr/>
        <p:txBody>
          <a:bodyPr/>
          <a:lstStyle/>
          <a:p>
            <a:endParaRPr lang="en-US">
              <a:solidFill>
                <a:prstClr val="black">
                  <a:lumMod val="60000"/>
                  <a:lumOff val="40000"/>
                </a:prstClr>
              </a:solidFill>
            </a:endParaRPr>
          </a:p>
        </p:txBody>
      </p:sp>
    </p:spTree>
    <p:extLst>
      <p:ext uri="{BB962C8B-B14F-4D97-AF65-F5344CB8AC3E}">
        <p14:creationId xmlns:p14="http://schemas.microsoft.com/office/powerpoint/2010/main" val="373665052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F2B459F-555E-471B-9B06-D566BABCF5F0}" type="datetimeFigureOut">
              <a:rPr lang="en-US" smtClean="0"/>
              <a:pPr/>
              <a:t>4/18/2016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1BA203-07FA-4018-B19D-04D4C2148CE9}" type="slidenum">
              <a:rPr lang="en-US" smtClean="0"/>
              <a:pPr/>
              <a:t>‹#›</a:t>
            </a:fld>
            <a:endParaRPr lang="en-US"/>
          </a:p>
        </p:txBody>
      </p:sp>
    </p:spTree>
    <p:extLst>
      <p:ext uri="{BB962C8B-B14F-4D97-AF65-F5344CB8AC3E}">
        <p14:creationId xmlns:p14="http://schemas.microsoft.com/office/powerpoint/2010/main" val="16837446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25600" y="4624754"/>
            <a:ext cx="7315200" cy="404446"/>
          </a:xfrm>
        </p:spPr>
        <p:txBody>
          <a:bodyPr bIns="0" anchor="b"/>
          <a:lstStyle>
            <a:lvl1pPr algn="l">
              <a:defRPr sz="2000" b="1">
                <a:ln w="12700">
                  <a:noFill/>
                </a:ln>
                <a:solidFill>
                  <a:schemeClr val="tx1"/>
                </a:solidFill>
                <a:effectLs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65300" y="381000"/>
            <a:ext cx="7823200" cy="40814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625600" y="5029200"/>
            <a:ext cx="5384800" cy="1371600"/>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2B459F-555E-471B-9B06-D566BABCF5F0}" type="datetimeFigureOut">
              <a:rPr lang="en-US" smtClean="0"/>
              <a:pPr/>
              <a:t>4/18/2016</a:t>
            </a:fld>
            <a:endParaRPr lang="en-US"/>
          </a:p>
        </p:txBody>
      </p:sp>
      <p:sp>
        <p:nvSpPr>
          <p:cNvPr id="6" name="Footer Placeholder 5"/>
          <p:cNvSpPr>
            <a:spLocks noGrp="1"/>
          </p:cNvSpPr>
          <p:nvPr>
            <p:ph type="ftr" sz="quarter" idx="11"/>
          </p:nvPr>
        </p:nvSpPr>
        <p:spPr/>
        <p:txBody>
          <a:bodyPr/>
          <a:lstStyle/>
          <a:p>
            <a:endParaRPr lang="en-US">
              <a:solidFill>
                <a:prstClr val="black">
                  <a:lumMod val="60000"/>
                  <a:lumOff val="40000"/>
                </a:prstClr>
              </a:solidFill>
            </a:endParaRPr>
          </a:p>
        </p:txBody>
      </p:sp>
      <p:sp>
        <p:nvSpPr>
          <p:cNvPr id="7" name="Slide Number Placeholder 6"/>
          <p:cNvSpPr>
            <a:spLocks noGrp="1"/>
          </p:cNvSpPr>
          <p:nvPr>
            <p:ph type="sldNum" sz="quarter" idx="12"/>
          </p:nvPr>
        </p:nvSpPr>
        <p:spPr/>
        <p:txBody>
          <a:bodyPr/>
          <a:lstStyle/>
          <a:p>
            <a:fld id="{F51BA203-07FA-4018-B19D-04D4C2148CE9}" type="slidenum">
              <a:rPr lang="en-US" smtClean="0">
                <a:solidFill>
                  <a:srgbClr val="1F497D">
                    <a:lumMod val="60000"/>
                    <a:lumOff val="40000"/>
                  </a:srgbClr>
                </a:solidFill>
              </a:rPr>
              <a:pPr/>
              <a:t>‹#›</a:t>
            </a:fld>
            <a:endParaRPr lang="en-US">
              <a:solidFill>
                <a:srgbClr val="1F497D">
                  <a:lumMod val="60000"/>
                  <a:lumOff val="40000"/>
                </a:srgbClr>
              </a:solidFill>
            </a:endParaRPr>
          </a:p>
        </p:txBody>
      </p:sp>
    </p:spTree>
    <p:extLst>
      <p:ext uri="{BB962C8B-B14F-4D97-AF65-F5344CB8AC3E}">
        <p14:creationId xmlns:p14="http://schemas.microsoft.com/office/powerpoint/2010/main" val="90114145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2B459F-555E-471B-9B06-D566BABCF5F0}" type="datetimeFigureOut">
              <a:rPr lang="en-US" smtClean="0"/>
              <a:pPr/>
              <a:t>4/18/2016</a:t>
            </a:fld>
            <a:endParaRPr lang="en-US"/>
          </a:p>
        </p:txBody>
      </p:sp>
      <p:sp>
        <p:nvSpPr>
          <p:cNvPr id="5" name="Footer Placeholder 4"/>
          <p:cNvSpPr>
            <a:spLocks noGrp="1"/>
          </p:cNvSpPr>
          <p:nvPr>
            <p:ph type="ftr" sz="quarter" idx="11"/>
          </p:nvPr>
        </p:nvSpPr>
        <p:spPr/>
        <p:txBody>
          <a:bodyPr/>
          <a:lstStyle/>
          <a:p>
            <a:endParaRPr lang="en-US">
              <a:solidFill>
                <a:prstClr val="black">
                  <a:lumMod val="60000"/>
                  <a:lumOff val="40000"/>
                </a:prstClr>
              </a:solidFill>
            </a:endParaRPr>
          </a:p>
        </p:txBody>
      </p:sp>
      <p:sp>
        <p:nvSpPr>
          <p:cNvPr id="6" name="Slide Number Placeholder 5"/>
          <p:cNvSpPr>
            <a:spLocks noGrp="1"/>
          </p:cNvSpPr>
          <p:nvPr>
            <p:ph type="sldNum" sz="quarter" idx="12"/>
          </p:nvPr>
        </p:nvSpPr>
        <p:spPr/>
        <p:txBody>
          <a:bodyPr/>
          <a:lstStyle/>
          <a:p>
            <a:fld id="{F51BA203-07FA-4018-B19D-04D4C2148CE9}" type="slidenum">
              <a:rPr lang="en-US" smtClean="0">
                <a:solidFill>
                  <a:srgbClr val="1F497D">
                    <a:lumMod val="60000"/>
                    <a:lumOff val="40000"/>
                  </a:srgbClr>
                </a:solidFill>
              </a:rPr>
              <a:pPr/>
              <a:t>‹#›</a:t>
            </a:fld>
            <a:endParaRPr lang="en-US">
              <a:solidFill>
                <a:srgbClr val="1F497D">
                  <a:lumMod val="60000"/>
                  <a:lumOff val="40000"/>
                </a:srgbClr>
              </a:solidFill>
            </a:endParaRPr>
          </a:p>
        </p:txBody>
      </p:sp>
    </p:spTree>
    <p:extLst>
      <p:ext uri="{BB962C8B-B14F-4D97-AF65-F5344CB8AC3E}">
        <p14:creationId xmlns:p14="http://schemas.microsoft.com/office/powerpoint/2010/main" val="269157802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2B459F-555E-471B-9B06-D566BABCF5F0}" type="datetimeFigureOut">
              <a:rPr lang="en-US" smtClean="0"/>
              <a:pPr/>
              <a:t>4/18/2016</a:t>
            </a:fld>
            <a:endParaRPr lang="en-US"/>
          </a:p>
        </p:txBody>
      </p:sp>
      <p:sp>
        <p:nvSpPr>
          <p:cNvPr id="5" name="Footer Placeholder 4"/>
          <p:cNvSpPr>
            <a:spLocks noGrp="1"/>
          </p:cNvSpPr>
          <p:nvPr>
            <p:ph type="ftr" sz="quarter" idx="11"/>
          </p:nvPr>
        </p:nvSpPr>
        <p:spPr/>
        <p:txBody>
          <a:bodyPr/>
          <a:lstStyle/>
          <a:p>
            <a:endParaRPr lang="en-US">
              <a:solidFill>
                <a:prstClr val="black">
                  <a:lumMod val="60000"/>
                  <a:lumOff val="40000"/>
                </a:prstClr>
              </a:solidFill>
            </a:endParaRPr>
          </a:p>
        </p:txBody>
      </p:sp>
      <p:sp>
        <p:nvSpPr>
          <p:cNvPr id="6" name="Slide Number Placeholder 5"/>
          <p:cNvSpPr>
            <a:spLocks noGrp="1"/>
          </p:cNvSpPr>
          <p:nvPr>
            <p:ph type="sldNum" sz="quarter" idx="12"/>
          </p:nvPr>
        </p:nvSpPr>
        <p:spPr/>
        <p:txBody>
          <a:bodyPr/>
          <a:lstStyle/>
          <a:p>
            <a:fld id="{F51BA203-07FA-4018-B19D-04D4C2148CE9}" type="slidenum">
              <a:rPr lang="en-US" smtClean="0">
                <a:solidFill>
                  <a:srgbClr val="1F497D">
                    <a:lumMod val="60000"/>
                    <a:lumOff val="40000"/>
                  </a:srgbClr>
                </a:solidFill>
              </a:rPr>
              <a:pPr/>
              <a:t>‹#›</a:t>
            </a:fld>
            <a:endParaRPr lang="en-US">
              <a:solidFill>
                <a:srgbClr val="1F497D">
                  <a:lumMod val="60000"/>
                  <a:lumOff val="40000"/>
                </a:srgbClr>
              </a:solidFill>
            </a:endParaRPr>
          </a:p>
        </p:txBody>
      </p:sp>
    </p:spTree>
    <p:extLst>
      <p:ext uri="{BB962C8B-B14F-4D97-AF65-F5344CB8AC3E}">
        <p14:creationId xmlns:p14="http://schemas.microsoft.com/office/powerpoint/2010/main" val="6375424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2B459F-555E-471B-9B06-D566BABCF5F0}" type="datetimeFigureOut">
              <a:rPr lang="en-US" smtClean="0"/>
              <a:pPr/>
              <a:t>4/18/2016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1BA203-07FA-4018-B19D-04D4C2148CE9}"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129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F2B459F-555E-471B-9B06-D566BABCF5F0}" type="datetimeFigureOut">
              <a:rPr lang="en-US" smtClean="0"/>
              <a:pPr/>
              <a:t>4/18/2016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1BA203-07FA-4018-B19D-04D4C2148CE9}" type="slidenum">
              <a:rPr lang="en-US" smtClean="0"/>
              <a:pPr/>
              <a:t>‹#›</a:t>
            </a:fld>
            <a:endParaRPr lang="en-US"/>
          </a:p>
        </p:txBody>
      </p:sp>
    </p:spTree>
    <p:extLst>
      <p:ext uri="{BB962C8B-B14F-4D97-AF65-F5344CB8AC3E}">
        <p14:creationId xmlns:p14="http://schemas.microsoft.com/office/powerpoint/2010/main" val="3335242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F2B459F-555E-471B-9B06-D566BABCF5F0}" type="datetimeFigureOut">
              <a:rPr lang="en-US" smtClean="0"/>
              <a:pPr/>
              <a:t>4/18/2016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1BA203-07FA-4018-B19D-04D4C2148CE9}" type="slidenum">
              <a:rPr lang="en-US" smtClean="0"/>
              <a:pPr/>
              <a:t>‹#›</a:t>
            </a:fld>
            <a:endParaRPr lang="en-US"/>
          </a:p>
        </p:txBody>
      </p:sp>
    </p:spTree>
    <p:extLst>
      <p:ext uri="{BB962C8B-B14F-4D97-AF65-F5344CB8AC3E}">
        <p14:creationId xmlns:p14="http://schemas.microsoft.com/office/powerpoint/2010/main" val="3971944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F2B459F-555E-471B-9B06-D566BABCF5F0}" type="datetimeFigureOut">
              <a:rPr lang="en-US" smtClean="0"/>
              <a:pPr/>
              <a:t>4/18/2016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1BA203-07FA-4018-B19D-04D4C2148CE9}" type="slidenum">
              <a:rPr lang="en-US" smtClean="0"/>
              <a:pPr/>
              <a:t>‹#›</a:t>
            </a:fld>
            <a:endParaRPr lang="en-US"/>
          </a:p>
        </p:txBody>
      </p:sp>
    </p:spTree>
    <p:extLst>
      <p:ext uri="{BB962C8B-B14F-4D97-AF65-F5344CB8AC3E}">
        <p14:creationId xmlns:p14="http://schemas.microsoft.com/office/powerpoint/2010/main" val="2167096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F2B459F-555E-471B-9B06-D566BABCF5F0}" type="datetimeFigureOut">
              <a:rPr lang="en-US" smtClean="0"/>
              <a:pPr/>
              <a:t>4/18/2016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F51BA203-07FA-4018-B19D-04D4C2148CE9}" type="slidenum">
              <a:rPr lang="en-US" smtClean="0"/>
              <a:pPr/>
              <a:t>‹#›</a:t>
            </a:fld>
            <a:endParaRPr lang="en-US"/>
          </a:p>
        </p:txBody>
      </p:sp>
    </p:spTree>
    <p:extLst>
      <p:ext uri="{BB962C8B-B14F-4D97-AF65-F5344CB8AC3E}">
        <p14:creationId xmlns:p14="http://schemas.microsoft.com/office/powerpoint/2010/main" val="1432644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F2B459F-555E-471B-9B06-D566BABCF5F0}" type="datetimeFigureOut">
              <a:rPr lang="en-US" smtClean="0"/>
              <a:pPr/>
              <a:t>4/18/2016</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51BA203-07FA-4018-B19D-04D4C2148CE9}" type="slidenum">
              <a:rPr lang="en-US" smtClean="0"/>
              <a:pPr/>
              <a:t>‹#›</a:t>
            </a:fld>
            <a:endParaRPr lang="en-US"/>
          </a:p>
        </p:txBody>
      </p:sp>
    </p:spTree>
    <p:extLst>
      <p:ext uri="{BB962C8B-B14F-4D97-AF65-F5344CB8AC3E}">
        <p14:creationId xmlns:p14="http://schemas.microsoft.com/office/powerpoint/2010/main" val="1360890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2B459F-555E-471B-9B06-D566BABCF5F0}" type="datetimeFigureOut">
              <a:rPr lang="en-US" smtClean="0"/>
              <a:pPr/>
              <a:t>4/18/2016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1BA203-07FA-4018-B19D-04D4C2148CE9}" type="slidenum">
              <a:rPr lang="en-US" smtClean="0"/>
              <a:pPr/>
              <a:t>‹#›</a:t>
            </a:fld>
            <a:endParaRPr lang="en-US"/>
          </a:p>
        </p:txBody>
      </p:sp>
    </p:spTree>
    <p:extLst>
      <p:ext uri="{BB962C8B-B14F-4D97-AF65-F5344CB8AC3E}">
        <p14:creationId xmlns:p14="http://schemas.microsoft.com/office/powerpoint/2010/main" val="3718003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F2B459F-555E-471B-9B06-D566BABCF5F0}" type="datetimeFigureOut">
              <a:rPr lang="en-US" smtClean="0"/>
              <a:pPr/>
              <a:t>4/18/2016</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51BA203-07FA-4018-B19D-04D4C2148CE9}"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926954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304800" cy="6858000"/>
          </a:xfrm>
          <a:prstGeom prst="rect">
            <a:avLst/>
          </a:prstGeom>
          <a:gradFill>
            <a:gsLst>
              <a:gs pos="0">
                <a:schemeClr val="accent1"/>
              </a:gs>
              <a:gs pos="52000">
                <a:schemeClr val="accent6">
                  <a:lumMod val="75000"/>
                </a:schemeClr>
              </a:gs>
              <a:gs pos="100000">
                <a:schemeClr val="accent6">
                  <a:lumMod val="5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ffectLst>
                <a:innerShdw blurRad="63500" dist="50800" dir="18900000">
                  <a:prstClr val="black">
                    <a:alpha val="50000"/>
                  </a:prstClr>
                </a:innerShdw>
              </a:effectLst>
            </a:endParaRPr>
          </a:p>
        </p:txBody>
      </p:sp>
      <p:sp>
        <p:nvSpPr>
          <p:cNvPr id="13" name="Rectangle 12"/>
          <p:cNvSpPr/>
          <p:nvPr/>
        </p:nvSpPr>
        <p:spPr>
          <a:xfrm>
            <a:off x="0" y="0"/>
            <a:ext cx="304800"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ffectLst>
                <a:innerShdw blurRad="63500" dist="50800" dir="18900000">
                  <a:prstClr val="black">
                    <a:alpha val="50000"/>
                  </a:prstClr>
                </a:innerShdw>
              </a:effectLst>
            </a:endParaRPr>
          </a:p>
        </p:txBody>
      </p:sp>
      <p:sp>
        <p:nvSpPr>
          <p:cNvPr id="2" name="Title Placeholder 1"/>
          <p:cNvSpPr>
            <a:spLocks noGrp="1"/>
          </p:cNvSpPr>
          <p:nvPr>
            <p:ph type="title"/>
          </p:nvPr>
        </p:nvSpPr>
        <p:spPr>
          <a:xfrm>
            <a:off x="1625600" y="5257800"/>
            <a:ext cx="9652000" cy="1143000"/>
          </a:xfrm>
          <a:prstGeom prst="rect">
            <a:avLst/>
          </a:prstGeom>
        </p:spPr>
        <p:txBody>
          <a:bodyPr vert="horz" lIns="91440" tIns="45720" rIns="91440" bIns="45720" rtlCol="0" anchor="b">
            <a:noAutofit/>
          </a:bodyPr>
          <a:lstStyle/>
          <a:p>
            <a:endParaRPr lang="en-US" dirty="0"/>
          </a:p>
        </p:txBody>
      </p:sp>
      <p:sp>
        <p:nvSpPr>
          <p:cNvPr id="3" name="Text Placeholder 2"/>
          <p:cNvSpPr>
            <a:spLocks noGrp="1"/>
          </p:cNvSpPr>
          <p:nvPr>
            <p:ph type="body" idx="1"/>
          </p:nvPr>
        </p:nvSpPr>
        <p:spPr>
          <a:xfrm>
            <a:off x="1625600" y="838200"/>
            <a:ext cx="9956800" cy="4419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1679573" y="6553200"/>
            <a:ext cx="9550400" cy="228600"/>
          </a:xfrm>
          <a:prstGeom prst="rect">
            <a:avLst/>
          </a:prstGeom>
        </p:spPr>
        <p:txBody>
          <a:bodyPr vert="horz" lIns="91440" tIns="45720" rIns="91440" bIns="45720" rtlCol="0" anchor="ctr"/>
          <a:lstStyle>
            <a:lvl1pPr algn="l">
              <a:defRPr sz="1200">
                <a:solidFill>
                  <a:schemeClr val="tx1">
                    <a:lumMod val="60000"/>
                    <a:lumOff val="40000"/>
                  </a:schemeClr>
                </a:solidFill>
              </a:defRPr>
            </a:lvl1pPr>
          </a:lstStyle>
          <a:p>
            <a:endParaRPr lang="en-US">
              <a:solidFill>
                <a:prstClr val="black">
                  <a:lumMod val="60000"/>
                  <a:lumOff val="40000"/>
                </a:prstClr>
              </a:solidFill>
            </a:endParaRPr>
          </a:p>
        </p:txBody>
      </p:sp>
      <p:sp>
        <p:nvSpPr>
          <p:cNvPr id="6" name="Slide Number Placeholder 5"/>
          <p:cNvSpPr>
            <a:spLocks noGrp="1"/>
          </p:cNvSpPr>
          <p:nvPr>
            <p:ph type="sldNum" sz="quarter" idx="4"/>
          </p:nvPr>
        </p:nvSpPr>
        <p:spPr>
          <a:xfrm>
            <a:off x="11582400" y="5740401"/>
            <a:ext cx="508000" cy="365125"/>
          </a:xfrm>
          <a:prstGeom prst="rect">
            <a:avLst/>
          </a:prstGeom>
        </p:spPr>
        <p:txBody>
          <a:bodyPr vert="horz" lIns="91440" tIns="45720" rIns="91440" bIns="45720" rtlCol="0" anchor="ctr"/>
          <a:lstStyle>
            <a:lvl1pPr algn="l">
              <a:defRPr sz="1200" b="0">
                <a:solidFill>
                  <a:schemeClr val="tx2">
                    <a:lumMod val="60000"/>
                    <a:lumOff val="40000"/>
                  </a:schemeClr>
                </a:solidFill>
              </a:defRPr>
            </a:lvl1pPr>
          </a:lstStyle>
          <a:p>
            <a:fld id="{F51BA203-07FA-4018-B19D-04D4C2148CE9}" type="slidenum">
              <a:rPr lang="en-US" smtClean="0">
                <a:solidFill>
                  <a:srgbClr val="1F497D">
                    <a:lumMod val="60000"/>
                    <a:lumOff val="40000"/>
                  </a:srgbClr>
                </a:solidFill>
              </a:rPr>
              <a:pPr/>
              <a:t>‹#›</a:t>
            </a:fld>
            <a:endParaRPr lang="en-US">
              <a:solidFill>
                <a:srgbClr val="1F497D">
                  <a:lumMod val="60000"/>
                  <a:lumOff val="40000"/>
                </a:srgbClr>
              </a:solidFill>
            </a:endParaRPr>
          </a:p>
        </p:txBody>
      </p:sp>
      <p:sp>
        <p:nvSpPr>
          <p:cNvPr id="16" name="Freeform 5"/>
          <p:cNvSpPr>
            <a:spLocks/>
          </p:cNvSpPr>
          <p:nvPr/>
        </p:nvSpPr>
        <p:spPr bwMode="auto">
          <a:xfrm>
            <a:off x="11271252" y="5715000"/>
            <a:ext cx="323849"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solidFill>
            <a:schemeClr val="tx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4" name="Date Placeholder 3"/>
          <p:cNvSpPr>
            <a:spLocks noGrp="1"/>
          </p:cNvSpPr>
          <p:nvPr>
            <p:ph type="dt" sz="half" idx="2"/>
          </p:nvPr>
        </p:nvSpPr>
        <p:spPr>
          <a:xfrm rot="16200000">
            <a:off x="-1160581" y="4783016"/>
            <a:ext cx="2625969" cy="304800"/>
          </a:xfrm>
          <a:prstGeom prst="rect">
            <a:avLst/>
          </a:prstGeom>
        </p:spPr>
        <p:txBody>
          <a:bodyPr vert="horz" lIns="91440" tIns="45720" rIns="91440" bIns="45720" rtlCol="0" anchor="ctr"/>
          <a:lstStyle>
            <a:lvl1pPr algn="l">
              <a:defRPr sz="1200">
                <a:solidFill>
                  <a:srgbClr val="FFFFFF"/>
                </a:solidFill>
              </a:defRPr>
            </a:lvl1pPr>
          </a:lstStyle>
          <a:p>
            <a:fld id="{9F2B459F-555E-471B-9B06-D566BABCF5F0}" type="datetimeFigureOut">
              <a:rPr lang="en-US" smtClean="0"/>
              <a:pPr/>
              <a:t>4/18/2016</a:t>
            </a:fld>
            <a:endParaRPr lang="en-US"/>
          </a:p>
        </p:txBody>
      </p:sp>
    </p:spTree>
    <p:extLst>
      <p:ext uri="{BB962C8B-B14F-4D97-AF65-F5344CB8AC3E}">
        <p14:creationId xmlns:p14="http://schemas.microsoft.com/office/powerpoint/2010/main" val="338228768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txStyles>
    <p:titleStyle>
      <a:lvl1pPr algn="l" defTabSz="914400" rtl="0" eaLnBrk="1" latinLnBrk="0" hangingPunct="1">
        <a:spcBef>
          <a:spcPct val="0"/>
        </a:spcBef>
        <a:buNone/>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classzone.com/cz/books/bio_12_fl/resources/htmls/interactive_review/bio_intrev.html%20%0d2"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4.xml"/><Relationship Id="rId1" Type="http://schemas.openxmlformats.org/officeDocument/2006/relationships/video" Target="https://www.youtube.com/embed/8Vi7NvGBiIw"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virtualhumanembryo.lsuhsc.edu/HEIRLOOM/Stages/Stages_intro.html" TargetMode="External"/><Relationship Id="rId2" Type="http://schemas.openxmlformats.org/officeDocument/2006/relationships/hyperlink" Target="http://www.babycenter.com/2_inside-pregnancy-weeks-1-to-9_10302602.bc" TargetMode="Externa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www.classzone.com/cz/books/bio_12_fl/get_chapter_group.htm?cin=9&amp;ci=34&amp;rg=animated_biology&amp;at=animated_biology&amp;npos=2&amp;spos=34&amp;var=animated_biolog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classzone.com/cz/books/bio_12_fl/resources/htmls/interactive_review/bio_intrev.html%20%0d2"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www.emc.maricopa.edu/faculty/farabee/biobk/BioBookglossPQ.html" TargetMode="External"/><Relationship Id="rId2" Type="http://schemas.openxmlformats.org/officeDocument/2006/relationships/hyperlink" Target="http://www.emc.maricopa.edu/faculty/farabee/biobk/BioBookglossS.html" TargetMode="Externa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5608320" cy="3566160"/>
          </a:xfrm>
        </p:spPr>
        <p:txBody>
          <a:bodyPr/>
          <a:lstStyle/>
          <a:p>
            <a:r>
              <a:rPr lang="en-US" b="1" u="sng" dirty="0" smtClean="0">
                <a:solidFill>
                  <a:srgbClr val="7030A0"/>
                </a:solidFill>
              </a:rPr>
              <a:t>Human Reproduction</a:t>
            </a:r>
            <a:endParaRPr lang="en-US" b="1" u="sng" dirty="0">
              <a:solidFill>
                <a:srgbClr val="7030A0"/>
              </a:solidFill>
            </a:endParaRPr>
          </a:p>
        </p:txBody>
      </p:sp>
      <p:sp>
        <p:nvSpPr>
          <p:cNvPr id="4" name="Subtitle 3"/>
          <p:cNvSpPr>
            <a:spLocks noGrp="1"/>
          </p:cNvSpPr>
          <p:nvPr>
            <p:ph type="subTitle" idx="1"/>
          </p:nvPr>
        </p:nvSpPr>
        <p:spPr/>
        <p:txBody>
          <a:bodyPr/>
          <a:lstStyle/>
          <a:p>
            <a:r>
              <a:rPr lang="en-US" dirty="0" smtClean="0"/>
              <a:t>2015-2016</a:t>
            </a:r>
          </a:p>
          <a:p>
            <a:r>
              <a:rPr lang="en-US" dirty="0" smtClean="0"/>
              <a:t>Ms. </a:t>
            </a:r>
            <a:r>
              <a:rPr lang="en-US" dirty="0" smtClean="0"/>
              <a:t>M</a:t>
            </a:r>
            <a:r>
              <a:rPr lang="en-US" cap="none" dirty="0" smtClean="0"/>
              <a:t>c</a:t>
            </a:r>
            <a:r>
              <a:rPr lang="en-US" dirty="0" smtClean="0"/>
              <a:t>Cabe</a:t>
            </a:r>
            <a:endParaRPr lang="en-US" dirty="0"/>
          </a:p>
        </p:txBody>
      </p:sp>
      <p:pic>
        <p:nvPicPr>
          <p:cNvPr id="5" name="Picture 2" descr="http://www.vce.bioninja.com.au/_Media/human_reproduction_med.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650145"/>
            <a:ext cx="5029200" cy="437697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6349425"/>
            <a:ext cx="12192000" cy="584775"/>
          </a:xfrm>
          <a:prstGeom prst="rect">
            <a:avLst/>
          </a:prstGeom>
        </p:spPr>
        <p:txBody>
          <a:bodyPr wrap="square">
            <a:spAutoFit/>
          </a:bodyPr>
          <a:lstStyle/>
          <a:p>
            <a:r>
              <a:rPr lang="en-US" sz="1600" dirty="0">
                <a:solidFill>
                  <a:schemeClr val="bg1"/>
                </a:solidFill>
              </a:rPr>
              <a:t>SC.912.L.16.13 Describe the basic anatomy and physiology of the human reproductive system. Describe the process of human development from fertilization to birth and major changes that occur in each trimester of pregnancy.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Reproductive System Card Activity</a:t>
            </a:r>
            <a:endParaRPr lang="en-US" dirty="0"/>
          </a:p>
        </p:txBody>
      </p:sp>
      <p:sp>
        <p:nvSpPr>
          <p:cNvPr id="4" name="Subtitle 2"/>
          <p:cNvSpPr>
            <a:spLocks noGrp="1"/>
          </p:cNvSpPr>
          <p:nvPr>
            <p:ph idx="1"/>
          </p:nvPr>
        </p:nvSpPr>
        <p:spPr>
          <a:xfrm>
            <a:off x="1097280" y="1845734"/>
            <a:ext cx="10058400" cy="4402666"/>
          </a:xfrm>
        </p:spPr>
        <p:txBody>
          <a:bodyPr>
            <a:normAutofit/>
          </a:bodyPr>
          <a:lstStyle/>
          <a:p>
            <a:pPr>
              <a:buFont typeface="Arial" panose="020B0604020202020204" pitchFamily="34" charset="0"/>
              <a:buChar char="•"/>
            </a:pPr>
            <a:r>
              <a:rPr lang="en-US" sz="2800" dirty="0" smtClean="0"/>
              <a:t>On notebook paper, number 1-15 (NDP, too!)</a:t>
            </a:r>
          </a:p>
          <a:p>
            <a:pPr>
              <a:buFont typeface="Arial" panose="020B0604020202020204" pitchFamily="34" charset="0"/>
              <a:buChar char="•"/>
            </a:pPr>
            <a:r>
              <a:rPr lang="en-US" sz="2800" dirty="0" smtClean="0"/>
              <a:t>Take a reproductive system card and red the questions on the back</a:t>
            </a:r>
          </a:p>
          <a:p>
            <a:pPr>
              <a:buFont typeface="Arial" panose="020B0604020202020204" pitchFamily="34" charset="0"/>
              <a:buChar char="•"/>
            </a:pPr>
            <a:r>
              <a:rPr lang="en-US" sz="2800" dirty="0" smtClean="0"/>
              <a:t>Take 2 minutes to write your answers</a:t>
            </a:r>
          </a:p>
          <a:p>
            <a:pPr>
              <a:buFont typeface="Arial" panose="020B0604020202020204" pitchFamily="34" charset="0"/>
              <a:buChar char="•"/>
            </a:pPr>
            <a:r>
              <a:rPr lang="en-US" sz="2800" dirty="0" smtClean="0"/>
              <a:t>Find a partner with the same card</a:t>
            </a:r>
          </a:p>
          <a:p>
            <a:pPr>
              <a:buFont typeface="Arial" panose="020B0604020202020204" pitchFamily="34" charset="0"/>
              <a:buChar char="•"/>
            </a:pPr>
            <a:r>
              <a:rPr lang="en-US" sz="2800" dirty="0" smtClean="0"/>
              <a:t>Compare answers for 1 minute</a:t>
            </a:r>
          </a:p>
          <a:p>
            <a:pPr>
              <a:buFont typeface="Arial" panose="020B0604020202020204" pitchFamily="34" charset="0"/>
              <a:buChar char="•"/>
            </a:pPr>
            <a:r>
              <a:rPr lang="en-US" sz="2800" i="1" dirty="0" smtClean="0"/>
              <a:t>You may use your notes or Chapter 34 of the textbook for assistance</a:t>
            </a:r>
          </a:p>
        </p:txBody>
      </p:sp>
      <p:sp>
        <p:nvSpPr>
          <p:cNvPr id="5" name="Rectangle 4"/>
          <p:cNvSpPr/>
          <p:nvPr/>
        </p:nvSpPr>
        <p:spPr>
          <a:xfrm>
            <a:off x="0" y="6349425"/>
            <a:ext cx="12192000" cy="584775"/>
          </a:xfrm>
          <a:prstGeom prst="rect">
            <a:avLst/>
          </a:prstGeom>
        </p:spPr>
        <p:txBody>
          <a:bodyPr wrap="square">
            <a:spAutoFit/>
          </a:bodyPr>
          <a:lstStyle/>
          <a:p>
            <a:r>
              <a:rPr lang="en-US" sz="1600" dirty="0">
                <a:solidFill>
                  <a:schemeClr val="bg1"/>
                </a:solidFill>
              </a:rPr>
              <a:t>SC.912.L.16.13 Describe the basic anatomy and physiology of the human reproductive system. Describe the process of human development from fertilization to birth and major changes that occur in each trimester of pregnancy.</a:t>
            </a:r>
          </a:p>
        </p:txBody>
      </p:sp>
    </p:spTree>
    <p:extLst>
      <p:ext uri="{BB962C8B-B14F-4D97-AF65-F5344CB8AC3E}">
        <p14:creationId xmlns:p14="http://schemas.microsoft.com/office/powerpoint/2010/main" val="21177616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Reproductive System Card Activity</a:t>
            </a:r>
            <a:endParaRPr lang="en-US" dirty="0"/>
          </a:p>
        </p:txBody>
      </p:sp>
      <p:sp>
        <p:nvSpPr>
          <p:cNvPr id="4" name="Subtitle 2"/>
          <p:cNvSpPr>
            <a:spLocks noGrp="1"/>
          </p:cNvSpPr>
          <p:nvPr>
            <p:ph idx="1"/>
          </p:nvPr>
        </p:nvSpPr>
        <p:spPr>
          <a:xfrm>
            <a:off x="1097280" y="1845734"/>
            <a:ext cx="10058400" cy="2421466"/>
          </a:xfrm>
        </p:spPr>
        <p:txBody>
          <a:bodyPr>
            <a:normAutofit fontScale="92500" lnSpcReduction="10000"/>
          </a:bodyPr>
          <a:lstStyle/>
          <a:p>
            <a:pPr>
              <a:buFont typeface="Arial" panose="020B0604020202020204" pitchFamily="34" charset="0"/>
              <a:buChar char="•"/>
            </a:pPr>
            <a:r>
              <a:rPr lang="en-US" sz="2800" dirty="0" smtClean="0"/>
              <a:t>Find partners with new cards &amp; exchange/swap cards</a:t>
            </a:r>
          </a:p>
          <a:p>
            <a:pPr>
              <a:buFont typeface="Arial" panose="020B0604020202020204" pitchFamily="34" charset="0"/>
              <a:buChar char="•"/>
            </a:pPr>
            <a:r>
              <a:rPr lang="en-US" sz="2800" dirty="0" smtClean="0"/>
              <a:t>Repeat until all questions have been answered</a:t>
            </a:r>
          </a:p>
          <a:p>
            <a:pPr>
              <a:buFont typeface="Arial" panose="020B0604020202020204" pitchFamily="34" charset="0"/>
              <a:buChar char="•"/>
            </a:pPr>
            <a:r>
              <a:rPr lang="en-US" sz="2800" i="1" dirty="0" smtClean="0"/>
              <a:t>You may use your notes or Chapter 34 of the textbook for assistance</a:t>
            </a:r>
          </a:p>
          <a:p>
            <a:pPr>
              <a:buFont typeface="Arial" panose="020B0604020202020204" pitchFamily="34" charset="0"/>
              <a:buChar char="•"/>
            </a:pPr>
            <a:r>
              <a:rPr lang="en-US" sz="2800" dirty="0" smtClean="0"/>
              <a:t>Return the cards</a:t>
            </a:r>
          </a:p>
          <a:p>
            <a:pPr>
              <a:buFont typeface="Arial" panose="020B0604020202020204" pitchFamily="34" charset="0"/>
              <a:buChar char="•"/>
            </a:pPr>
            <a:r>
              <a:rPr lang="en-US" sz="2800" dirty="0" smtClean="0"/>
              <a:t>Return to your seat</a:t>
            </a:r>
          </a:p>
          <a:p>
            <a:pPr>
              <a:buFont typeface="Arial" panose="020B0604020202020204" pitchFamily="34" charset="0"/>
              <a:buChar char="•"/>
            </a:pPr>
            <a:endParaRPr lang="en-US" sz="2800" b="1" u="sng" dirty="0">
              <a:solidFill>
                <a:srgbClr val="7030A0"/>
              </a:solidFill>
            </a:endParaRPr>
          </a:p>
        </p:txBody>
      </p:sp>
      <p:sp>
        <p:nvSpPr>
          <p:cNvPr id="5" name="Rectangle 4"/>
          <p:cNvSpPr/>
          <p:nvPr/>
        </p:nvSpPr>
        <p:spPr>
          <a:xfrm>
            <a:off x="0" y="6349425"/>
            <a:ext cx="12192000" cy="584775"/>
          </a:xfrm>
          <a:prstGeom prst="rect">
            <a:avLst/>
          </a:prstGeom>
        </p:spPr>
        <p:txBody>
          <a:bodyPr wrap="square">
            <a:spAutoFit/>
          </a:bodyPr>
          <a:lstStyle/>
          <a:p>
            <a:r>
              <a:rPr lang="en-US" sz="1600" dirty="0">
                <a:solidFill>
                  <a:schemeClr val="bg1"/>
                </a:solidFill>
              </a:rPr>
              <a:t>SC.912.L.16.13 Describe the basic anatomy and physiology of the human reproductive system. Describe the process of human development from fertilization to birth and major changes that occur in each trimester of pregnancy.</a:t>
            </a:r>
          </a:p>
        </p:txBody>
      </p:sp>
    </p:spTree>
    <p:extLst>
      <p:ext uri="{BB962C8B-B14F-4D97-AF65-F5344CB8AC3E}">
        <p14:creationId xmlns:p14="http://schemas.microsoft.com/office/powerpoint/2010/main" val="34045048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Concept Map</a:t>
            </a:r>
            <a:endParaRPr lang="en-US" dirty="0"/>
          </a:p>
        </p:txBody>
      </p:sp>
      <p:sp>
        <p:nvSpPr>
          <p:cNvPr id="3" name="Content Placeholder 2"/>
          <p:cNvSpPr>
            <a:spLocks noGrp="1"/>
          </p:cNvSpPr>
          <p:nvPr>
            <p:ph idx="1"/>
          </p:nvPr>
        </p:nvSpPr>
        <p:spPr/>
        <p:txBody>
          <a:bodyPr/>
          <a:lstStyle/>
          <a:p>
            <a:r>
              <a:rPr lang="en-US" u="sng" dirty="0">
                <a:hlinkClick r:id="rId2"/>
              </a:rPr>
              <a:t>http://www.classzone.com/cz/books/bio_12_fl/resources/htmls/interactive_review/bio_intrev.html </a:t>
            </a:r>
            <a:endParaRPr lang="en-US" dirty="0"/>
          </a:p>
          <a:p>
            <a:r>
              <a:rPr lang="en-US" dirty="0" smtClean="0">
                <a:hlinkClick r:id="rId2"/>
              </a:rPr>
              <a:t>2</a:t>
            </a:r>
            <a:endParaRPr lang="en-US" dirty="0" smtClean="0"/>
          </a:p>
          <a:p>
            <a:pPr>
              <a:buFont typeface="Arial" panose="020B0604020202020204" pitchFamily="34" charset="0"/>
              <a:buChar char="•"/>
            </a:pPr>
            <a:r>
              <a:rPr lang="en-US" dirty="0" smtClean="0"/>
              <a:t>On your concept map, locate the </a:t>
            </a:r>
            <a:r>
              <a:rPr lang="en-US" u="sng" dirty="0"/>
              <a:t>R</a:t>
            </a:r>
            <a:r>
              <a:rPr lang="en-US" u="sng" dirty="0" smtClean="0"/>
              <a:t>eproductive Anatomy</a:t>
            </a:r>
            <a:r>
              <a:rPr lang="en-US" dirty="0" smtClean="0"/>
              <a:t> map</a:t>
            </a:r>
          </a:p>
          <a:p>
            <a:pPr>
              <a:buFont typeface="Arial" panose="020B0604020202020204" pitchFamily="34" charset="0"/>
              <a:buChar char="•"/>
            </a:pPr>
            <a:r>
              <a:rPr lang="en-US" dirty="0" smtClean="0"/>
              <a:t>We will complete this as a class</a:t>
            </a:r>
          </a:p>
        </p:txBody>
      </p:sp>
      <p:sp>
        <p:nvSpPr>
          <p:cNvPr id="4" name="Rectangle 3"/>
          <p:cNvSpPr/>
          <p:nvPr/>
        </p:nvSpPr>
        <p:spPr>
          <a:xfrm>
            <a:off x="0" y="6349425"/>
            <a:ext cx="12192000" cy="584775"/>
          </a:xfrm>
          <a:prstGeom prst="rect">
            <a:avLst/>
          </a:prstGeom>
        </p:spPr>
        <p:txBody>
          <a:bodyPr wrap="square">
            <a:spAutoFit/>
          </a:bodyPr>
          <a:lstStyle/>
          <a:p>
            <a:r>
              <a:rPr lang="en-US" sz="1600" dirty="0">
                <a:solidFill>
                  <a:schemeClr val="bg1"/>
                </a:solidFill>
              </a:rPr>
              <a:t>SC.912.L.16.13 Describe the basic anatomy and physiology of the human reproductive system. Describe the process of human development from fertilization to birth and major changes that occur in each trimester of pregnancy.</a:t>
            </a:r>
          </a:p>
        </p:txBody>
      </p:sp>
    </p:spTree>
    <p:extLst>
      <p:ext uri="{BB962C8B-B14F-4D97-AF65-F5344CB8AC3E}">
        <p14:creationId xmlns:p14="http://schemas.microsoft.com/office/powerpoint/2010/main" val="3367596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71" y="2754"/>
            <a:ext cx="10058400" cy="370523"/>
          </a:xfrm>
        </p:spPr>
        <p:txBody>
          <a:bodyPr>
            <a:normAutofit fontScale="90000"/>
          </a:bodyPr>
          <a:lstStyle/>
          <a:p>
            <a:r>
              <a:rPr lang="en-US" sz="2800" dirty="0" smtClean="0"/>
              <a:t>Life’s Greatest Miracle Video WS ~54 minutes</a:t>
            </a:r>
            <a:endParaRPr lang="en-US" sz="2800" dirty="0"/>
          </a:p>
        </p:txBody>
      </p:sp>
      <p:pic>
        <p:nvPicPr>
          <p:cNvPr id="5" name="8Vi7NvGBiIw"/>
          <p:cNvPicPr>
            <a:picLocks noRot="1" noChangeAspect="1"/>
          </p:cNvPicPr>
          <p:nvPr>
            <a:videoFile r:link="rId1"/>
          </p:nvPr>
        </p:nvPicPr>
        <p:blipFill>
          <a:blip r:embed="rId3"/>
          <a:stretch>
            <a:fillRect/>
          </a:stretch>
        </p:blipFill>
        <p:spPr>
          <a:xfrm>
            <a:off x="228600" y="300037"/>
            <a:ext cx="11811000" cy="6557963"/>
          </a:xfrm>
          <a:prstGeom prst="rect">
            <a:avLst/>
          </a:prstGeom>
        </p:spPr>
      </p:pic>
    </p:spTree>
    <p:extLst>
      <p:ext uri="{BB962C8B-B14F-4D97-AF65-F5344CB8AC3E}">
        <p14:creationId xmlns:p14="http://schemas.microsoft.com/office/powerpoint/2010/main" val="3611152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a:t>
            </a:r>
            <a:endParaRPr lang="en-US" dirty="0"/>
          </a:p>
        </p:txBody>
      </p:sp>
      <p:sp>
        <p:nvSpPr>
          <p:cNvPr id="4" name="Subtitle 2"/>
          <p:cNvSpPr>
            <a:spLocks noGrp="1"/>
          </p:cNvSpPr>
          <p:nvPr>
            <p:ph idx="1"/>
          </p:nvPr>
        </p:nvSpPr>
        <p:spPr/>
        <p:txBody>
          <a:bodyPr>
            <a:normAutofit/>
          </a:bodyPr>
          <a:lstStyle/>
          <a:p>
            <a:r>
              <a:rPr lang="en-US" sz="2800" dirty="0" smtClean="0"/>
              <a:t>SC.912.L.16.13 </a:t>
            </a:r>
          </a:p>
          <a:p>
            <a:r>
              <a:rPr lang="en-US" sz="2800" b="1" u="sng" dirty="0" smtClean="0">
                <a:solidFill>
                  <a:srgbClr val="7030A0"/>
                </a:solidFill>
              </a:rPr>
              <a:t>Describe the process of human development from fertilization to birth and major changes that occur in each trimester of pregnancy.</a:t>
            </a:r>
            <a:endParaRPr lang="en-US" sz="2800" b="1" u="sng" dirty="0">
              <a:solidFill>
                <a:srgbClr val="7030A0"/>
              </a:solidFill>
            </a:endParaRPr>
          </a:p>
        </p:txBody>
      </p:sp>
      <p:sp>
        <p:nvSpPr>
          <p:cNvPr id="5" name="Rectangle 4"/>
          <p:cNvSpPr/>
          <p:nvPr/>
        </p:nvSpPr>
        <p:spPr>
          <a:xfrm>
            <a:off x="0" y="6349425"/>
            <a:ext cx="12192000" cy="584775"/>
          </a:xfrm>
          <a:prstGeom prst="rect">
            <a:avLst/>
          </a:prstGeom>
        </p:spPr>
        <p:txBody>
          <a:bodyPr wrap="square">
            <a:spAutoFit/>
          </a:bodyPr>
          <a:lstStyle/>
          <a:p>
            <a:r>
              <a:rPr lang="en-US" sz="1600" dirty="0">
                <a:solidFill>
                  <a:schemeClr val="bg1"/>
                </a:solidFill>
              </a:rPr>
              <a:t>SC.912.L.16.13 Describe the basic anatomy and physiology of the human reproductive system. Describe the process of human development from fertilization to birth and major changes that occur in each trimester of pregnancy.</a:t>
            </a:r>
          </a:p>
        </p:txBody>
      </p:sp>
    </p:spTree>
    <p:extLst>
      <p:ext uri="{BB962C8B-B14F-4D97-AF65-F5344CB8AC3E}">
        <p14:creationId xmlns:p14="http://schemas.microsoft.com/office/powerpoint/2010/main" val="11727807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Guiding Questions</a:t>
            </a:r>
            <a:endParaRPr lang="en-US" dirty="0"/>
          </a:p>
        </p:txBody>
      </p:sp>
      <p:sp>
        <p:nvSpPr>
          <p:cNvPr id="4" name="Subtitle 2"/>
          <p:cNvSpPr>
            <a:spLocks noGrp="1"/>
          </p:cNvSpPr>
          <p:nvPr>
            <p:ph idx="1"/>
          </p:nvPr>
        </p:nvSpPr>
        <p:spPr/>
        <p:txBody>
          <a:bodyPr>
            <a:normAutofit/>
          </a:bodyPr>
          <a:lstStyle/>
          <a:p>
            <a:pPr>
              <a:buFont typeface="Arial" panose="020B0604020202020204" pitchFamily="34" charset="0"/>
              <a:buChar char="•"/>
            </a:pPr>
            <a:r>
              <a:rPr lang="en-US" sz="2800" dirty="0" smtClean="0"/>
              <a:t>What </a:t>
            </a:r>
            <a:r>
              <a:rPr lang="en-US" sz="2800" dirty="0"/>
              <a:t>is the difference between a fetus and an embryo?</a:t>
            </a:r>
          </a:p>
          <a:p>
            <a:pPr>
              <a:buFont typeface="Arial" panose="020B0604020202020204" pitchFamily="34" charset="0"/>
              <a:buChar char="•"/>
            </a:pPr>
            <a:r>
              <a:rPr lang="en-US" sz="2800" dirty="0"/>
              <a:t>What major changes occur in the first eight weeks of development in a human?</a:t>
            </a:r>
          </a:p>
        </p:txBody>
      </p:sp>
    </p:spTree>
    <p:extLst>
      <p:ext uri="{BB962C8B-B14F-4D97-AF65-F5344CB8AC3E}">
        <p14:creationId xmlns:p14="http://schemas.microsoft.com/office/powerpoint/2010/main" val="37523986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t>Fertilization and Development</a:t>
            </a:r>
          </a:p>
        </p:txBody>
      </p:sp>
      <p:sp>
        <p:nvSpPr>
          <p:cNvPr id="3" name="Content Placeholder 2"/>
          <p:cNvSpPr>
            <a:spLocks noGrp="1"/>
          </p:cNvSpPr>
          <p:nvPr>
            <p:ph sz="quarter" idx="4294967295"/>
          </p:nvPr>
        </p:nvSpPr>
        <p:spPr>
          <a:xfrm>
            <a:off x="914400" y="2092287"/>
            <a:ext cx="4876800" cy="2587752"/>
          </a:xfrm>
          <a:prstGeom prst="rect">
            <a:avLst/>
          </a:prstGeom>
        </p:spPr>
        <p:txBody>
          <a:bodyPr>
            <a:noAutofit/>
          </a:bodyPr>
          <a:lstStyle/>
          <a:p>
            <a:pPr>
              <a:buFont typeface="Arial" panose="020B0604020202020204" pitchFamily="34" charset="0"/>
              <a:buChar char="•"/>
            </a:pPr>
            <a:r>
              <a:rPr lang="en-US" sz="2800" b="1" u="sng" dirty="0" smtClean="0">
                <a:solidFill>
                  <a:srgbClr val="7030A0"/>
                </a:solidFill>
              </a:rPr>
              <a:t>During intercourse, sperm is deposited in the vagina.</a:t>
            </a:r>
          </a:p>
          <a:p>
            <a:pPr>
              <a:buFont typeface="Arial" panose="020B0604020202020204" pitchFamily="34" charset="0"/>
              <a:buChar char="•"/>
            </a:pPr>
            <a:r>
              <a:rPr lang="en-US" sz="2800" b="1" u="sng" dirty="0" smtClean="0">
                <a:solidFill>
                  <a:srgbClr val="7030A0"/>
                </a:solidFill>
              </a:rPr>
              <a:t>When the sperm fertilizes an egg, a zygote forms.</a:t>
            </a:r>
          </a:p>
          <a:p>
            <a:pPr>
              <a:buFont typeface="Arial" panose="020B0604020202020204" pitchFamily="34" charset="0"/>
              <a:buChar char="•"/>
            </a:pPr>
            <a:r>
              <a:rPr lang="en-US" sz="2800" b="1" u="sng" dirty="0" smtClean="0">
                <a:solidFill>
                  <a:srgbClr val="7030A0"/>
                </a:solidFill>
              </a:rPr>
              <a:t>The zygote goes through cell divisions as it moves toward the uterus.</a:t>
            </a:r>
            <a:endParaRPr lang="en-US" sz="2800" b="1" u="sng" dirty="0">
              <a:solidFill>
                <a:srgbClr val="7030A0"/>
              </a:solidFill>
            </a:endParaRPr>
          </a:p>
        </p:txBody>
      </p:sp>
      <p:pic>
        <p:nvPicPr>
          <p:cNvPr id="12290" name="Picture 2" descr="http://www.biologydiscussion.com/wp-content/uploads/2013/08/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15113" y="176290"/>
            <a:ext cx="2466975" cy="1758305"/>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upload.wikimedia.org/wikipedia/commons/5/5b/Human_Fertilizati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2057400"/>
            <a:ext cx="4572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6349425"/>
            <a:ext cx="12192000" cy="584775"/>
          </a:xfrm>
          <a:prstGeom prst="rect">
            <a:avLst/>
          </a:prstGeom>
        </p:spPr>
        <p:txBody>
          <a:bodyPr wrap="square">
            <a:spAutoFit/>
          </a:bodyPr>
          <a:lstStyle/>
          <a:p>
            <a:r>
              <a:rPr lang="en-US" sz="1600" dirty="0">
                <a:solidFill>
                  <a:schemeClr val="bg1"/>
                </a:solidFill>
              </a:rPr>
              <a:t>SC.912.L.16.13 Describe the basic anatomy and physiology of the human reproductive system. Describe the process of human development from fertilization to birth and major changes that occur in each trimester of pregnancy.</a:t>
            </a:r>
          </a:p>
        </p:txBody>
      </p:sp>
    </p:spTree>
    <p:extLst>
      <p:ext uri="{BB962C8B-B14F-4D97-AF65-F5344CB8AC3E}">
        <p14:creationId xmlns:p14="http://schemas.microsoft.com/office/powerpoint/2010/main" val="2991815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t>Fertilization and Development</a:t>
            </a:r>
          </a:p>
        </p:txBody>
      </p:sp>
      <p:sp>
        <p:nvSpPr>
          <p:cNvPr id="3" name="Content Placeholder 2"/>
          <p:cNvSpPr>
            <a:spLocks noGrp="1"/>
          </p:cNvSpPr>
          <p:nvPr>
            <p:ph sz="quarter" idx="4294967295"/>
          </p:nvPr>
        </p:nvSpPr>
        <p:spPr>
          <a:xfrm>
            <a:off x="1097280" y="2057400"/>
            <a:ext cx="5312702" cy="1600200"/>
          </a:xfrm>
          <a:prstGeom prst="rect">
            <a:avLst/>
          </a:prstGeom>
        </p:spPr>
        <p:txBody>
          <a:bodyPr/>
          <a:lstStyle/>
          <a:p>
            <a:r>
              <a:rPr lang="en-US" sz="2800" dirty="0" smtClean="0">
                <a:solidFill>
                  <a:schemeClr val="tx1"/>
                </a:solidFill>
              </a:rPr>
              <a:t>At the uterus, the embryo implants into the uterine wall. </a:t>
            </a:r>
          </a:p>
          <a:p>
            <a:endParaRPr lang="en-US" dirty="0"/>
          </a:p>
        </p:txBody>
      </p:sp>
      <p:pic>
        <p:nvPicPr>
          <p:cNvPr id="1026" name="Picture 2"/>
          <p:cNvPicPr>
            <a:picLocks noGrp="1" noChangeAspect="1" noChangeArrowheads="1"/>
          </p:cNvPicPr>
          <p:nvPr>
            <p:ph sz="quarter" idx="4294967295"/>
          </p:nvPr>
        </p:nvPicPr>
        <p:blipFill>
          <a:blip r:embed="rId3"/>
          <a:stretch>
            <a:fillRect/>
          </a:stretch>
        </p:blipFill>
        <p:spPr bwMode="auto">
          <a:xfrm>
            <a:off x="1371600" y="4495800"/>
            <a:ext cx="4797426" cy="1370692"/>
          </a:xfrm>
          <a:prstGeom prst="rect">
            <a:avLst/>
          </a:prstGeom>
          <a:noFill/>
          <a:ln w="9525">
            <a:noFill/>
            <a:miter lim="800000"/>
            <a:headEnd/>
            <a:tailEnd/>
          </a:ln>
          <a:effectLst/>
        </p:spPr>
      </p:pic>
      <p:pic>
        <p:nvPicPr>
          <p:cNvPr id="13314" name="Picture 2" descr="http://www.babyhopes.com/articles/wp-content/uploads/2015/01/implantation1-e1422062899322.jpg"/>
          <p:cNvPicPr>
            <a:picLocks noChangeAspect="1" noChangeArrowheads="1"/>
          </p:cNvPicPr>
          <p:nvPr/>
        </p:nvPicPr>
        <p:blipFill rotWithShape="1">
          <a:blip r:embed="rId4">
            <a:extLst>
              <a:ext uri="{28A0092B-C50C-407E-A947-70E740481C1C}">
                <a14:useLocalDpi xmlns:a14="http://schemas.microsoft.com/office/drawing/2010/main" val="0"/>
              </a:ext>
            </a:extLst>
          </a:blip>
          <a:srcRect t="13806"/>
          <a:stretch/>
        </p:blipFill>
        <p:spPr bwMode="auto">
          <a:xfrm>
            <a:off x="6409982" y="2057400"/>
            <a:ext cx="5334000" cy="391450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6349425"/>
            <a:ext cx="12192000" cy="584775"/>
          </a:xfrm>
          <a:prstGeom prst="rect">
            <a:avLst/>
          </a:prstGeom>
        </p:spPr>
        <p:txBody>
          <a:bodyPr wrap="square">
            <a:spAutoFit/>
          </a:bodyPr>
          <a:lstStyle/>
          <a:p>
            <a:r>
              <a:rPr lang="en-US" sz="1600" dirty="0">
                <a:solidFill>
                  <a:schemeClr val="bg1"/>
                </a:solidFill>
              </a:rPr>
              <a:t>SC.912.L.16.13 Describe the basic anatomy and physiology of the human reproductive system. Describe the process of human development from fertilization to birth and major changes that occur in each trimester of pregnancy.</a:t>
            </a:r>
          </a:p>
        </p:txBody>
      </p:sp>
    </p:spTree>
    <p:extLst>
      <p:ext uri="{BB962C8B-B14F-4D97-AF65-F5344CB8AC3E}">
        <p14:creationId xmlns:p14="http://schemas.microsoft.com/office/powerpoint/2010/main" val="1468089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pPr eaLnBrk="1" hangingPunct="1"/>
            <a:r>
              <a:rPr lang="en-US" altLang="en-US" smtClean="0"/>
              <a:t>Implantation</a:t>
            </a:r>
          </a:p>
        </p:txBody>
      </p:sp>
      <p:pic>
        <p:nvPicPr>
          <p:cNvPr id="819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6819" y="2057400"/>
            <a:ext cx="7181212"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6" name="Rectangle 3"/>
          <p:cNvSpPr>
            <a:spLocks noGrp="1" noChangeArrowheads="1"/>
          </p:cNvSpPr>
          <p:nvPr>
            <p:ph type="body" idx="1"/>
          </p:nvPr>
        </p:nvSpPr>
        <p:spPr>
          <a:xfrm>
            <a:off x="381000" y="1905000"/>
            <a:ext cx="4419600" cy="3048000"/>
          </a:xfrm>
        </p:spPr>
        <p:txBody>
          <a:bodyPr>
            <a:normAutofit/>
          </a:bodyPr>
          <a:lstStyle/>
          <a:p>
            <a:pPr eaLnBrk="1" hangingPunct="1">
              <a:lnSpc>
                <a:spcPct val="80000"/>
              </a:lnSpc>
              <a:buFont typeface="Arial" panose="020B0604020202020204" pitchFamily="34" charset="0"/>
              <a:buChar char="•"/>
            </a:pPr>
            <a:r>
              <a:rPr lang="en-US" altLang="en-US" sz="2800" u="sng" dirty="0">
                <a:solidFill>
                  <a:srgbClr val="7030A0"/>
                </a:solidFill>
              </a:rPr>
              <a:t>Fertilized eggs are implanted into thick walls of uterus</a:t>
            </a:r>
          </a:p>
          <a:p>
            <a:pPr eaLnBrk="1" hangingPunct="1">
              <a:lnSpc>
                <a:spcPct val="80000"/>
              </a:lnSpc>
              <a:buFont typeface="Arial" panose="020B0604020202020204" pitchFamily="34" charset="0"/>
              <a:buChar char="•"/>
            </a:pPr>
            <a:r>
              <a:rPr lang="en-US" altLang="en-US" sz="2800" u="sng" dirty="0" smtClean="0">
                <a:solidFill>
                  <a:srgbClr val="7030A0"/>
                </a:solidFill>
              </a:rPr>
              <a:t>Zygote </a:t>
            </a:r>
            <a:r>
              <a:rPr lang="en-US" altLang="en-US" sz="2800" u="sng" dirty="0">
                <a:solidFill>
                  <a:srgbClr val="7030A0"/>
                </a:solidFill>
              </a:rPr>
              <a:t>grows into an embryo</a:t>
            </a:r>
          </a:p>
          <a:p>
            <a:pPr eaLnBrk="1" hangingPunct="1">
              <a:lnSpc>
                <a:spcPct val="80000"/>
              </a:lnSpc>
              <a:buFont typeface="Arial" panose="020B0604020202020204" pitchFamily="34" charset="0"/>
              <a:buChar char="•"/>
            </a:pPr>
            <a:r>
              <a:rPr lang="en-US" altLang="en-US" sz="2800" u="sng" dirty="0">
                <a:solidFill>
                  <a:srgbClr val="7030A0"/>
                </a:solidFill>
              </a:rPr>
              <a:t>Embryo gets air and nutrients through the umbilical cord</a:t>
            </a:r>
          </a:p>
          <a:p>
            <a:pPr eaLnBrk="1" hangingPunct="1">
              <a:lnSpc>
                <a:spcPct val="80000"/>
              </a:lnSpc>
              <a:buFont typeface="Arial" panose="020B0604020202020204" pitchFamily="34" charset="0"/>
              <a:buChar char="•"/>
            </a:pPr>
            <a:r>
              <a:rPr lang="en-US" altLang="en-US" sz="2800" u="sng" dirty="0" smtClean="0">
                <a:solidFill>
                  <a:srgbClr val="7030A0"/>
                </a:solidFill>
              </a:rPr>
              <a:t>Mom’s </a:t>
            </a:r>
            <a:r>
              <a:rPr lang="en-US" altLang="en-US" sz="2800" u="sng" dirty="0">
                <a:solidFill>
                  <a:srgbClr val="7030A0"/>
                </a:solidFill>
              </a:rPr>
              <a:t>uterus grows with the baby</a:t>
            </a:r>
          </a:p>
        </p:txBody>
      </p:sp>
      <p:sp>
        <p:nvSpPr>
          <p:cNvPr id="5" name="Rectangle 4"/>
          <p:cNvSpPr/>
          <p:nvPr/>
        </p:nvSpPr>
        <p:spPr>
          <a:xfrm>
            <a:off x="0" y="6349425"/>
            <a:ext cx="12192000" cy="584775"/>
          </a:xfrm>
          <a:prstGeom prst="rect">
            <a:avLst/>
          </a:prstGeom>
        </p:spPr>
        <p:txBody>
          <a:bodyPr wrap="square">
            <a:spAutoFit/>
          </a:bodyPr>
          <a:lstStyle/>
          <a:p>
            <a:r>
              <a:rPr lang="en-US" sz="1600" dirty="0">
                <a:solidFill>
                  <a:schemeClr val="bg1"/>
                </a:solidFill>
              </a:rPr>
              <a:t>SC.912.L.16.13 Describe the basic anatomy and physiology of the human reproductive system. Describe the process of human development from fertilization to birth and major changes that occur in each trimester of pregnancy.</a:t>
            </a:r>
          </a:p>
        </p:txBody>
      </p:sp>
    </p:spTree>
    <p:extLst>
      <p:ext uri="{BB962C8B-B14F-4D97-AF65-F5344CB8AC3E}">
        <p14:creationId xmlns:p14="http://schemas.microsoft.com/office/powerpoint/2010/main" val="24944937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1644" y="762000"/>
            <a:ext cx="10058400" cy="780197"/>
          </a:xfrm>
        </p:spPr>
        <p:txBody>
          <a:bodyPr>
            <a:normAutofit fontScale="90000"/>
          </a:bodyPr>
          <a:lstStyle/>
          <a:p>
            <a:r>
              <a:rPr lang="en-US" dirty="0" smtClean="0"/>
              <a:t>Trimester Timeline</a:t>
            </a:r>
            <a:br>
              <a:rPr lang="en-US" dirty="0" smtClean="0"/>
            </a:br>
            <a:r>
              <a:rPr lang="en-US" sz="3100" dirty="0" smtClean="0"/>
              <a:t>(1 trimester = 3 months, 3 trimesters = 9 month pregnancy)</a:t>
            </a:r>
            <a:endParaRPr lang="en-US" sz="3600" dirty="0"/>
          </a:p>
        </p:txBody>
      </p:sp>
      <p:sp>
        <p:nvSpPr>
          <p:cNvPr id="3" name="Content Placeholder 2"/>
          <p:cNvSpPr>
            <a:spLocks noGrp="1"/>
          </p:cNvSpPr>
          <p:nvPr>
            <p:ph idx="1"/>
          </p:nvPr>
        </p:nvSpPr>
        <p:spPr>
          <a:xfrm>
            <a:off x="2590800" y="1845734"/>
            <a:ext cx="9448800" cy="2192866"/>
          </a:xfrm>
        </p:spPr>
        <p:txBody>
          <a:bodyPr>
            <a:noAutofit/>
          </a:bodyPr>
          <a:lstStyle/>
          <a:p>
            <a:pPr>
              <a:buFont typeface="Arial" panose="020B0604020202020204" pitchFamily="34" charset="0"/>
              <a:buChar char="•"/>
            </a:pPr>
            <a:r>
              <a:rPr lang="en-US" sz="2400" dirty="0" smtClean="0"/>
              <a:t>Choose a partner &amp; visit the following sites to create a timeline like below:</a:t>
            </a:r>
          </a:p>
          <a:p>
            <a:pPr>
              <a:buFont typeface="Arial" panose="020B0604020202020204" pitchFamily="34" charset="0"/>
              <a:buChar char="•"/>
            </a:pPr>
            <a:r>
              <a:rPr lang="en-US" dirty="0">
                <a:hlinkClick r:id="rId2"/>
              </a:rPr>
              <a:t>http://</a:t>
            </a:r>
            <a:r>
              <a:rPr lang="en-US" dirty="0" smtClean="0">
                <a:hlinkClick r:id="rId2"/>
              </a:rPr>
              <a:t>www.babycenter.com/2_inside-pregnancy-weeks-1-to-9_10302602.bc</a:t>
            </a:r>
            <a:endParaRPr lang="en-US" dirty="0" smtClean="0"/>
          </a:p>
          <a:p>
            <a:pPr>
              <a:buFont typeface="Arial" panose="020B0604020202020204" pitchFamily="34" charset="0"/>
              <a:buChar char="•"/>
            </a:pPr>
            <a:r>
              <a:rPr lang="en-US" dirty="0">
                <a:hlinkClick r:id="rId3"/>
              </a:rPr>
              <a:t>http://</a:t>
            </a:r>
            <a:r>
              <a:rPr lang="en-US" dirty="0" smtClean="0">
                <a:hlinkClick r:id="rId3"/>
              </a:rPr>
              <a:t>virtualhumanembryo.lsuhsc.edu/HEIRLOOM/Stages/Stages_intro.html</a:t>
            </a:r>
            <a:endParaRPr lang="en-US" dirty="0" smtClean="0"/>
          </a:p>
          <a:p>
            <a:pPr>
              <a:buFont typeface="Arial" panose="020B0604020202020204" pitchFamily="34" charset="0"/>
              <a:buChar char="•"/>
            </a:pPr>
            <a:r>
              <a:rPr lang="en-US" dirty="0">
                <a:hlinkClick r:id="rId4"/>
              </a:rPr>
              <a:t>http://</a:t>
            </a:r>
            <a:r>
              <a:rPr lang="en-US" dirty="0" smtClean="0">
                <a:hlinkClick r:id="rId4"/>
              </a:rPr>
              <a:t>www.classzone.com/cz/books/bio_12_fl/get_chapter_group.htm?cin=9&amp;ci=34&amp;rg=animated_biology&amp;at=animated_biology&amp;npos=2&amp;spos=34&amp;var=animated_biology</a:t>
            </a:r>
            <a:endParaRPr lang="en-US" dirty="0" smtClean="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0" y="2438400"/>
            <a:ext cx="2276793" cy="4305901"/>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24400" y="3977498"/>
            <a:ext cx="4191000" cy="2692848"/>
          </a:xfrm>
          <a:prstGeom prst="rect">
            <a:avLst/>
          </a:prstGeom>
        </p:spPr>
      </p:pic>
      <p:sp>
        <p:nvSpPr>
          <p:cNvPr id="6" name="Rectangle 5"/>
          <p:cNvSpPr/>
          <p:nvPr/>
        </p:nvSpPr>
        <p:spPr>
          <a:xfrm>
            <a:off x="0" y="21511"/>
            <a:ext cx="12192000" cy="584775"/>
          </a:xfrm>
          <a:prstGeom prst="rect">
            <a:avLst/>
          </a:prstGeom>
        </p:spPr>
        <p:txBody>
          <a:bodyPr wrap="square">
            <a:spAutoFit/>
          </a:bodyPr>
          <a:lstStyle/>
          <a:p>
            <a:r>
              <a:rPr lang="en-US" sz="1600" dirty="0">
                <a:solidFill>
                  <a:schemeClr val="accent5"/>
                </a:solidFill>
              </a:rPr>
              <a:t>SC.912.L.16.13 Describe the basic anatomy and physiology of the human reproductive system. Describe the process of human development from fertilization to birth and major changes that occur in each trimester of pregnancy.</a:t>
            </a:r>
          </a:p>
        </p:txBody>
      </p:sp>
    </p:spTree>
    <p:extLst>
      <p:ext uri="{BB962C8B-B14F-4D97-AF65-F5344CB8AC3E}">
        <p14:creationId xmlns:p14="http://schemas.microsoft.com/office/powerpoint/2010/main" val="2244103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a:t>
            </a:r>
            <a:endParaRPr lang="en-US" dirty="0"/>
          </a:p>
        </p:txBody>
      </p:sp>
      <p:sp>
        <p:nvSpPr>
          <p:cNvPr id="4" name="Subtitle 2"/>
          <p:cNvSpPr>
            <a:spLocks noGrp="1"/>
          </p:cNvSpPr>
          <p:nvPr>
            <p:ph idx="1"/>
          </p:nvPr>
        </p:nvSpPr>
        <p:spPr/>
        <p:txBody>
          <a:bodyPr>
            <a:normAutofit/>
          </a:bodyPr>
          <a:lstStyle/>
          <a:p>
            <a:r>
              <a:rPr lang="en-US" sz="2800" dirty="0" smtClean="0"/>
              <a:t>SC.912.L.16.13 </a:t>
            </a:r>
          </a:p>
          <a:p>
            <a:r>
              <a:rPr lang="en-US" sz="2800" b="1" u="sng" dirty="0" smtClean="0">
                <a:solidFill>
                  <a:srgbClr val="7030A0"/>
                </a:solidFill>
              </a:rPr>
              <a:t>Describe </a:t>
            </a:r>
            <a:r>
              <a:rPr lang="en-US" sz="2800" b="1" u="sng" dirty="0">
                <a:solidFill>
                  <a:srgbClr val="7030A0"/>
                </a:solidFill>
              </a:rPr>
              <a:t>the basic anatomy and physiology of the human reproductive system</a:t>
            </a:r>
            <a:r>
              <a:rPr lang="en-US" sz="2800" b="1" u="sng" dirty="0" smtClean="0">
                <a:solidFill>
                  <a:srgbClr val="7030A0"/>
                </a:solidFill>
              </a:rPr>
              <a:t>.</a:t>
            </a:r>
            <a:endParaRPr lang="en-US" sz="2800" b="1" u="sng" dirty="0">
              <a:solidFill>
                <a:srgbClr val="7030A0"/>
              </a:solidFill>
            </a:endParaRPr>
          </a:p>
        </p:txBody>
      </p:sp>
      <p:sp>
        <p:nvSpPr>
          <p:cNvPr id="7" name="Rectangle 6"/>
          <p:cNvSpPr/>
          <p:nvPr/>
        </p:nvSpPr>
        <p:spPr>
          <a:xfrm>
            <a:off x="0" y="6349425"/>
            <a:ext cx="12192000" cy="584775"/>
          </a:xfrm>
          <a:prstGeom prst="rect">
            <a:avLst/>
          </a:prstGeom>
        </p:spPr>
        <p:txBody>
          <a:bodyPr wrap="square">
            <a:spAutoFit/>
          </a:bodyPr>
          <a:lstStyle/>
          <a:p>
            <a:r>
              <a:rPr lang="en-US" sz="1600" dirty="0">
                <a:solidFill>
                  <a:schemeClr val="bg1"/>
                </a:solidFill>
              </a:rPr>
              <a:t>SC.912.L.16.13 Describe the basic anatomy and physiology of the human reproductive system. Describe the process of human development from fertilization to birth and major changes that occur in each trimester of pregnancy.</a:t>
            </a:r>
          </a:p>
        </p:txBody>
      </p:sp>
    </p:spTree>
    <p:extLst>
      <p:ext uri="{BB962C8B-B14F-4D97-AF65-F5344CB8AC3E}">
        <p14:creationId xmlns:p14="http://schemas.microsoft.com/office/powerpoint/2010/main" val="18368479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http://www.beaumont.edu/Global/New%20Womens%20Health%20Images%20for%20Website/10%20fetus%20stage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1350"/>
          <a:stretch/>
        </p:blipFill>
        <p:spPr bwMode="auto">
          <a:xfrm>
            <a:off x="5710192" y="426250"/>
            <a:ext cx="5472112" cy="2537930"/>
          </a:xfrm>
          <a:prstGeom prst="rect">
            <a:avLst/>
          </a:prstGeom>
          <a:noFill/>
          <a:extLst>
            <a:ext uri="{909E8E84-426E-40DD-AFC4-6F175D3DCCD1}">
              <a14:hiddenFill xmlns:a14="http://schemas.microsoft.com/office/drawing/2010/main">
                <a:solidFill>
                  <a:srgbClr val="FFFFFF"/>
                </a:solidFill>
              </a14:hiddenFill>
            </a:ext>
          </a:extLst>
        </p:spPr>
      </p:pic>
      <p:sp>
        <p:nvSpPr>
          <p:cNvPr id="9219" name="Rectangle 2"/>
          <p:cNvSpPr>
            <a:spLocks noGrp="1" noChangeArrowheads="1"/>
          </p:cNvSpPr>
          <p:nvPr>
            <p:ph type="title"/>
          </p:nvPr>
        </p:nvSpPr>
        <p:spPr/>
        <p:txBody>
          <a:bodyPr/>
          <a:lstStyle/>
          <a:p>
            <a:pPr eaLnBrk="1" hangingPunct="1"/>
            <a:r>
              <a:rPr lang="en-US" altLang="en-US" sz="4000" dirty="0"/>
              <a:t>1</a:t>
            </a:r>
            <a:r>
              <a:rPr lang="en-US" altLang="en-US" sz="4000" baseline="30000" dirty="0"/>
              <a:t>st</a:t>
            </a:r>
            <a:r>
              <a:rPr lang="en-US" altLang="en-US" sz="4000" dirty="0"/>
              <a:t> Trimester = </a:t>
            </a:r>
            <a:br>
              <a:rPr lang="en-US" altLang="en-US" sz="4000" dirty="0"/>
            </a:br>
            <a:r>
              <a:rPr lang="en-US" altLang="en-US" sz="4000" dirty="0"/>
              <a:t>1</a:t>
            </a:r>
            <a:r>
              <a:rPr lang="en-US" altLang="en-US" sz="4000" baseline="30000" dirty="0"/>
              <a:t>st</a:t>
            </a:r>
            <a:r>
              <a:rPr lang="en-US" altLang="en-US" sz="4000" dirty="0"/>
              <a:t> 12 weeks</a:t>
            </a:r>
          </a:p>
        </p:txBody>
      </p:sp>
      <p:sp>
        <p:nvSpPr>
          <p:cNvPr id="9220" name="Rectangle 3"/>
          <p:cNvSpPr>
            <a:spLocks noGrp="1" noChangeArrowheads="1"/>
          </p:cNvSpPr>
          <p:nvPr>
            <p:ph type="body" idx="1"/>
          </p:nvPr>
        </p:nvSpPr>
        <p:spPr>
          <a:xfrm>
            <a:off x="990600" y="2133600"/>
            <a:ext cx="8001000" cy="4114800"/>
          </a:xfrm>
        </p:spPr>
        <p:txBody>
          <a:bodyPr>
            <a:normAutofit/>
          </a:bodyPr>
          <a:lstStyle/>
          <a:p>
            <a:pPr eaLnBrk="1" hangingPunct="1">
              <a:buFont typeface="Arial" panose="020B0604020202020204" pitchFamily="34" charset="0"/>
              <a:buChar char="•"/>
            </a:pPr>
            <a:r>
              <a:rPr lang="en-US" altLang="en-US" sz="2800" b="1" u="sng" dirty="0" smtClean="0">
                <a:solidFill>
                  <a:srgbClr val="7030A0"/>
                </a:solidFill>
              </a:rPr>
              <a:t>Heart develops first</a:t>
            </a:r>
          </a:p>
          <a:p>
            <a:pPr eaLnBrk="1" hangingPunct="1">
              <a:buFont typeface="Arial" panose="020B0604020202020204" pitchFamily="34" charset="0"/>
              <a:buChar char="•"/>
            </a:pPr>
            <a:r>
              <a:rPr lang="en-US" altLang="en-US" sz="2800" b="1" u="sng" dirty="0" smtClean="0">
                <a:solidFill>
                  <a:srgbClr val="7030A0"/>
                </a:solidFill>
              </a:rPr>
              <a:t>Neural tube develops</a:t>
            </a:r>
          </a:p>
          <a:p>
            <a:pPr eaLnBrk="1" hangingPunct="1">
              <a:buFont typeface="Arial" panose="020B0604020202020204" pitchFamily="34" charset="0"/>
              <a:buChar char="•"/>
            </a:pPr>
            <a:r>
              <a:rPr lang="en-US" altLang="en-US" sz="2800" b="1" u="sng" dirty="0" smtClean="0">
                <a:solidFill>
                  <a:srgbClr val="7030A0"/>
                </a:solidFill>
              </a:rPr>
              <a:t>All body systems appear by Week 8 – Now a Fetus</a:t>
            </a:r>
          </a:p>
        </p:txBody>
      </p:sp>
      <p:pic>
        <p:nvPicPr>
          <p:cNvPr id="716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4191000"/>
            <a:ext cx="3364174"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0" y="6349425"/>
            <a:ext cx="12192000" cy="584775"/>
          </a:xfrm>
          <a:prstGeom prst="rect">
            <a:avLst/>
          </a:prstGeom>
        </p:spPr>
        <p:txBody>
          <a:bodyPr wrap="square">
            <a:spAutoFit/>
          </a:bodyPr>
          <a:lstStyle/>
          <a:p>
            <a:r>
              <a:rPr lang="en-US" sz="1600" dirty="0">
                <a:solidFill>
                  <a:schemeClr val="bg1"/>
                </a:solidFill>
              </a:rPr>
              <a:t>SC.912.L.16.13 Describe the basic anatomy and physiology of the human reproductive system. Describe the process of human development from fertilization to birth and major changes that occur in each trimester of pregnancy.</a:t>
            </a:r>
          </a:p>
        </p:txBody>
      </p:sp>
    </p:spTree>
    <p:extLst>
      <p:ext uri="{BB962C8B-B14F-4D97-AF65-F5344CB8AC3E}">
        <p14:creationId xmlns:p14="http://schemas.microsoft.com/office/powerpoint/2010/main" val="34605709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http://www.beaumont.edu/Global/New%20Womens%20Health%20Images%20for%20Website/10%20fetus%20stage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1350"/>
          <a:stretch/>
        </p:blipFill>
        <p:spPr bwMode="auto">
          <a:xfrm>
            <a:off x="5185002" y="-21771"/>
            <a:ext cx="5472112" cy="2537930"/>
          </a:xfrm>
          <a:prstGeom prst="rect">
            <a:avLst/>
          </a:prstGeom>
          <a:noFill/>
          <a:extLst>
            <a:ext uri="{909E8E84-426E-40DD-AFC4-6F175D3DCCD1}">
              <a14:hiddenFill xmlns:a14="http://schemas.microsoft.com/office/drawing/2010/main">
                <a:solidFill>
                  <a:srgbClr val="FFFFFF"/>
                </a:solidFill>
              </a14:hiddenFill>
            </a:ext>
          </a:extLst>
        </p:spPr>
      </p:pic>
      <p:sp>
        <p:nvSpPr>
          <p:cNvPr id="10243" name="Rectangle 2"/>
          <p:cNvSpPr>
            <a:spLocks noGrp="1" noChangeArrowheads="1"/>
          </p:cNvSpPr>
          <p:nvPr>
            <p:ph type="title"/>
          </p:nvPr>
        </p:nvSpPr>
        <p:spPr/>
        <p:txBody>
          <a:bodyPr/>
          <a:lstStyle/>
          <a:p>
            <a:pPr eaLnBrk="1" hangingPunct="1"/>
            <a:r>
              <a:rPr lang="en-US" altLang="en-US" sz="4000"/>
              <a:t>2</a:t>
            </a:r>
            <a:r>
              <a:rPr lang="en-US" altLang="en-US" sz="4000" baseline="30000"/>
              <a:t>nd</a:t>
            </a:r>
            <a:r>
              <a:rPr lang="en-US" altLang="en-US" sz="4000"/>
              <a:t> Trimester = </a:t>
            </a:r>
            <a:br>
              <a:rPr lang="en-US" altLang="en-US" sz="4000"/>
            </a:br>
            <a:r>
              <a:rPr lang="en-US" altLang="en-US" sz="4000"/>
              <a:t>up to 24 weeks</a:t>
            </a:r>
          </a:p>
        </p:txBody>
      </p:sp>
      <p:sp>
        <p:nvSpPr>
          <p:cNvPr id="10244" name="Rectangle 3"/>
          <p:cNvSpPr>
            <a:spLocks noGrp="1" noChangeArrowheads="1"/>
          </p:cNvSpPr>
          <p:nvPr>
            <p:ph type="body" idx="1"/>
          </p:nvPr>
        </p:nvSpPr>
        <p:spPr>
          <a:xfrm>
            <a:off x="1097280" y="2133600"/>
            <a:ext cx="7315200" cy="3092904"/>
          </a:xfrm>
        </p:spPr>
        <p:txBody>
          <a:bodyPr>
            <a:normAutofit/>
          </a:bodyPr>
          <a:lstStyle/>
          <a:p>
            <a:pPr eaLnBrk="1" hangingPunct="1">
              <a:buFont typeface="Arial" panose="020B0604020202020204" pitchFamily="34" charset="0"/>
              <a:buChar char="•"/>
            </a:pPr>
            <a:r>
              <a:rPr lang="en-US" altLang="en-US" sz="2800" b="1" u="sng" dirty="0">
                <a:solidFill>
                  <a:srgbClr val="7030A0"/>
                </a:solidFill>
              </a:rPr>
              <a:t>Most growth</a:t>
            </a:r>
          </a:p>
          <a:p>
            <a:pPr eaLnBrk="1" hangingPunct="1">
              <a:buFont typeface="Arial" panose="020B0604020202020204" pitchFamily="34" charset="0"/>
              <a:buChar char="•"/>
            </a:pPr>
            <a:r>
              <a:rPr lang="en-US" altLang="en-US" sz="2800" b="1" u="sng" dirty="0">
                <a:solidFill>
                  <a:srgbClr val="7030A0"/>
                </a:solidFill>
              </a:rPr>
              <a:t>Looks more like a baby</a:t>
            </a:r>
          </a:p>
          <a:p>
            <a:pPr eaLnBrk="1" hangingPunct="1">
              <a:buFont typeface="Arial" panose="020B0604020202020204" pitchFamily="34" charset="0"/>
              <a:buChar char="•"/>
            </a:pPr>
            <a:r>
              <a:rPr lang="en-US" altLang="en-US" sz="2800" b="1" u="sng" dirty="0">
                <a:solidFill>
                  <a:srgbClr val="7030A0"/>
                </a:solidFill>
              </a:rPr>
              <a:t>Some preemies survive at this stage</a:t>
            </a:r>
          </a:p>
        </p:txBody>
      </p:sp>
      <p:pic>
        <p:nvPicPr>
          <p:cNvPr id="614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2480" y="2780415"/>
            <a:ext cx="3211286" cy="3211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3848576"/>
            <a:ext cx="2524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0" y="6349425"/>
            <a:ext cx="12192000" cy="584775"/>
          </a:xfrm>
          <a:prstGeom prst="rect">
            <a:avLst/>
          </a:prstGeom>
        </p:spPr>
        <p:txBody>
          <a:bodyPr wrap="square">
            <a:spAutoFit/>
          </a:bodyPr>
          <a:lstStyle/>
          <a:p>
            <a:r>
              <a:rPr lang="en-US" sz="1600" dirty="0">
                <a:solidFill>
                  <a:schemeClr val="bg1"/>
                </a:solidFill>
              </a:rPr>
              <a:t>SC.912.L.16.13 Describe the basic anatomy and physiology of the human reproductive system. Describe the process of human development from fertilization to birth and major changes that occur in each trimester of pregnancy.</a:t>
            </a:r>
          </a:p>
        </p:txBody>
      </p:sp>
    </p:spTree>
    <p:extLst>
      <p:ext uri="{BB962C8B-B14F-4D97-AF65-F5344CB8AC3E}">
        <p14:creationId xmlns:p14="http://schemas.microsoft.com/office/powerpoint/2010/main" val="9904420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pPr eaLnBrk="1" hangingPunct="1"/>
            <a:r>
              <a:rPr lang="en-US" altLang="en-US" sz="4000"/>
              <a:t>3</a:t>
            </a:r>
            <a:r>
              <a:rPr lang="en-US" altLang="en-US" sz="4000" baseline="30000"/>
              <a:t>rd</a:t>
            </a:r>
            <a:r>
              <a:rPr lang="en-US" altLang="en-US" sz="4000"/>
              <a:t> Trimester</a:t>
            </a:r>
            <a:br>
              <a:rPr lang="en-US" altLang="en-US" sz="4000"/>
            </a:br>
            <a:r>
              <a:rPr lang="en-US" altLang="en-US" sz="4000"/>
              <a:t>= Up to 40 weeks</a:t>
            </a:r>
          </a:p>
        </p:txBody>
      </p:sp>
      <p:sp>
        <p:nvSpPr>
          <p:cNvPr id="11268" name="Rectangle 3"/>
          <p:cNvSpPr>
            <a:spLocks noGrp="1" noChangeArrowheads="1"/>
          </p:cNvSpPr>
          <p:nvPr>
            <p:ph type="body" idx="1"/>
          </p:nvPr>
        </p:nvSpPr>
        <p:spPr>
          <a:xfrm>
            <a:off x="762000" y="2114550"/>
            <a:ext cx="7239000" cy="3981450"/>
          </a:xfrm>
        </p:spPr>
        <p:txBody>
          <a:bodyPr>
            <a:normAutofit/>
          </a:bodyPr>
          <a:lstStyle/>
          <a:p>
            <a:pPr eaLnBrk="1" hangingPunct="1">
              <a:buFont typeface="Arial" panose="020B0604020202020204" pitchFamily="34" charset="0"/>
              <a:buChar char="•"/>
            </a:pPr>
            <a:r>
              <a:rPr lang="en-US" altLang="en-US" sz="3200" b="1" u="sng" dirty="0">
                <a:solidFill>
                  <a:srgbClr val="7030A0"/>
                </a:solidFill>
              </a:rPr>
              <a:t>More growth</a:t>
            </a:r>
          </a:p>
          <a:p>
            <a:pPr eaLnBrk="1" hangingPunct="1">
              <a:buFont typeface="Arial" panose="020B0604020202020204" pitchFamily="34" charset="0"/>
              <a:buChar char="•"/>
            </a:pPr>
            <a:r>
              <a:rPr lang="en-US" altLang="en-US" sz="3200" b="1" u="sng" dirty="0">
                <a:solidFill>
                  <a:srgbClr val="7030A0"/>
                </a:solidFill>
              </a:rPr>
              <a:t>Kicking, rolling, stretching</a:t>
            </a:r>
          </a:p>
          <a:p>
            <a:pPr eaLnBrk="1" hangingPunct="1">
              <a:buFont typeface="Arial" panose="020B0604020202020204" pitchFamily="34" charset="0"/>
              <a:buChar char="•"/>
            </a:pPr>
            <a:r>
              <a:rPr lang="en-US" altLang="en-US" sz="3200" b="1" u="sng" dirty="0">
                <a:solidFill>
                  <a:srgbClr val="7030A0"/>
                </a:solidFill>
              </a:rPr>
              <a:t>Eyes open – Week 32</a:t>
            </a:r>
          </a:p>
          <a:p>
            <a:pPr eaLnBrk="1" hangingPunct="1">
              <a:buFont typeface="Arial" panose="020B0604020202020204" pitchFamily="34" charset="0"/>
              <a:buChar char="•"/>
            </a:pPr>
            <a:r>
              <a:rPr lang="en-US" altLang="en-US" sz="3200" b="1" u="sng" dirty="0">
                <a:solidFill>
                  <a:srgbClr val="7030A0"/>
                </a:solidFill>
              </a:rPr>
              <a:t>Lungs mature</a:t>
            </a:r>
          </a:p>
          <a:p>
            <a:pPr eaLnBrk="1" hangingPunct="1">
              <a:buFont typeface="Arial" panose="020B0604020202020204" pitchFamily="34" charset="0"/>
              <a:buChar char="•"/>
            </a:pPr>
            <a:r>
              <a:rPr lang="en-US" altLang="en-US" sz="3200" b="1" u="sng" dirty="0">
                <a:solidFill>
                  <a:srgbClr val="7030A0"/>
                </a:solidFill>
              </a:rPr>
              <a:t>Rotates to </a:t>
            </a:r>
            <a:r>
              <a:rPr lang="en-US" altLang="en-US" sz="3200" b="1" u="sng" dirty="0" smtClean="0">
                <a:solidFill>
                  <a:srgbClr val="7030A0"/>
                </a:solidFill>
              </a:rPr>
              <a:t>head-down position</a:t>
            </a:r>
            <a:r>
              <a:rPr lang="en-US" altLang="en-US" sz="3200" dirty="0"/>
              <a:t>, unless baby is breech</a:t>
            </a:r>
          </a:p>
        </p:txBody>
      </p:sp>
      <p:pic>
        <p:nvPicPr>
          <p:cNvPr id="11269" name="Picture 4" descr="auto0"/>
          <p:cNvPicPr>
            <a:picLocks noChangeAspect="1" noChangeArrowheads="1"/>
          </p:cNvPicPr>
          <p:nvPr/>
        </p:nvPicPr>
        <p:blipFill>
          <a:blip r:embed="rId2" cstate="print">
            <a:extLst>
              <a:ext uri="{28A0092B-C50C-407E-A947-70E740481C1C}">
                <a14:useLocalDpi xmlns:a14="http://schemas.microsoft.com/office/drawing/2010/main" val="0"/>
              </a:ext>
            </a:extLst>
          </a:blip>
          <a:srcRect l="10817" t="63499" r="13464"/>
          <a:stretch>
            <a:fillRect/>
          </a:stretch>
        </p:blipFill>
        <p:spPr bwMode="auto">
          <a:xfrm>
            <a:off x="2133600" y="0"/>
            <a:ext cx="2340634"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descr="http://www.beaumont.edu/Global/New%20Womens%20Health%20Images%20for%20Website/10%20fetus%20stage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1350"/>
          <a:stretch/>
        </p:blipFill>
        <p:spPr bwMode="auto">
          <a:xfrm>
            <a:off x="5185002" y="-21771"/>
            <a:ext cx="5472112" cy="253793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www.thevisualmd.com/newsletter/conception_tri3_editorial/images/editorial_image_trimester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1" y="2483502"/>
            <a:ext cx="3129353"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17806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pPr eaLnBrk="1" hangingPunct="1"/>
            <a:r>
              <a:rPr lang="en-US" altLang="en-US" smtClean="0"/>
              <a:t>Birth</a:t>
            </a:r>
          </a:p>
        </p:txBody>
      </p:sp>
      <p:sp>
        <p:nvSpPr>
          <p:cNvPr id="12292" name="Rectangle 3"/>
          <p:cNvSpPr>
            <a:spLocks noGrp="1" noChangeArrowheads="1"/>
          </p:cNvSpPr>
          <p:nvPr>
            <p:ph type="body" idx="1"/>
          </p:nvPr>
        </p:nvSpPr>
        <p:spPr/>
        <p:txBody>
          <a:bodyPr/>
          <a:lstStyle/>
          <a:p>
            <a:pPr eaLnBrk="1" hangingPunct="1">
              <a:lnSpc>
                <a:spcPct val="90000"/>
              </a:lnSpc>
            </a:pPr>
            <a:r>
              <a:rPr lang="en-US" altLang="en-US" sz="2400"/>
              <a:t>Labor</a:t>
            </a:r>
          </a:p>
          <a:p>
            <a:pPr lvl="1" eaLnBrk="1" hangingPunct="1">
              <a:lnSpc>
                <a:spcPct val="90000"/>
              </a:lnSpc>
            </a:pPr>
            <a:r>
              <a:rPr lang="en-US" altLang="en-US" sz="2400"/>
              <a:t>Uterine contractions begin</a:t>
            </a:r>
          </a:p>
          <a:p>
            <a:pPr lvl="1" eaLnBrk="1" hangingPunct="1">
              <a:lnSpc>
                <a:spcPct val="90000"/>
              </a:lnSpc>
            </a:pPr>
            <a:r>
              <a:rPr lang="en-US" altLang="en-US" sz="2400"/>
              <a:t>Cervix dilates to 10 cm.</a:t>
            </a:r>
          </a:p>
          <a:p>
            <a:pPr eaLnBrk="1" hangingPunct="1">
              <a:lnSpc>
                <a:spcPct val="90000"/>
              </a:lnSpc>
            </a:pPr>
            <a:r>
              <a:rPr lang="en-US" altLang="en-US" sz="2400"/>
              <a:t>Birth</a:t>
            </a:r>
          </a:p>
          <a:p>
            <a:pPr lvl="1" eaLnBrk="1" hangingPunct="1">
              <a:lnSpc>
                <a:spcPct val="90000"/>
              </a:lnSpc>
            </a:pPr>
            <a:r>
              <a:rPr lang="en-US" altLang="en-US" sz="2400"/>
              <a:t>Uterus pushes baby through vaginal canal</a:t>
            </a:r>
          </a:p>
          <a:p>
            <a:pPr lvl="1" eaLnBrk="1" hangingPunct="1">
              <a:lnSpc>
                <a:spcPct val="90000"/>
              </a:lnSpc>
            </a:pPr>
            <a:r>
              <a:rPr lang="en-US" altLang="en-US" sz="2400"/>
              <a:t>Placenta delivered after baby</a:t>
            </a:r>
          </a:p>
          <a:p>
            <a:pPr lvl="1" eaLnBrk="1" hangingPunct="1">
              <a:lnSpc>
                <a:spcPct val="90000"/>
              </a:lnSpc>
            </a:pPr>
            <a:r>
              <a:rPr lang="en-US" altLang="en-US" sz="2400"/>
              <a:t>Cesarean Section (c-section) is a surgery that cuts through the uterus to deliver the baby if it cannot be born vaginally</a:t>
            </a:r>
          </a:p>
        </p:txBody>
      </p:sp>
      <p:sp>
        <p:nvSpPr>
          <p:cNvPr id="4" name="Rectangle 3"/>
          <p:cNvSpPr/>
          <p:nvPr/>
        </p:nvSpPr>
        <p:spPr>
          <a:xfrm>
            <a:off x="0" y="6349425"/>
            <a:ext cx="12192000" cy="584775"/>
          </a:xfrm>
          <a:prstGeom prst="rect">
            <a:avLst/>
          </a:prstGeom>
        </p:spPr>
        <p:txBody>
          <a:bodyPr wrap="square">
            <a:spAutoFit/>
          </a:bodyPr>
          <a:lstStyle/>
          <a:p>
            <a:r>
              <a:rPr lang="en-US" sz="1600" dirty="0">
                <a:solidFill>
                  <a:schemeClr val="bg1"/>
                </a:solidFill>
              </a:rPr>
              <a:t>SC.912.L.16.13 Describe the basic anatomy and physiology of the human reproductive system. Describe the process of human development from fertilization to birth and major changes that occur in each trimester of pregnancy.</a:t>
            </a:r>
          </a:p>
        </p:txBody>
      </p:sp>
    </p:spTree>
    <p:extLst>
      <p:ext uri="{BB962C8B-B14F-4D97-AF65-F5344CB8AC3E}">
        <p14:creationId xmlns:p14="http://schemas.microsoft.com/office/powerpoint/2010/main" val="7045013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Concept Map</a:t>
            </a:r>
            <a:endParaRPr lang="en-US" dirty="0"/>
          </a:p>
        </p:txBody>
      </p:sp>
      <p:sp>
        <p:nvSpPr>
          <p:cNvPr id="3" name="Content Placeholder 2"/>
          <p:cNvSpPr>
            <a:spLocks noGrp="1"/>
          </p:cNvSpPr>
          <p:nvPr>
            <p:ph idx="1"/>
          </p:nvPr>
        </p:nvSpPr>
        <p:spPr/>
        <p:txBody>
          <a:bodyPr/>
          <a:lstStyle/>
          <a:p>
            <a:r>
              <a:rPr lang="en-US" u="sng" dirty="0">
                <a:hlinkClick r:id="rId2"/>
              </a:rPr>
              <a:t>http://www.classzone.com/cz/books/bio_12_fl/resources/htmls/interactive_review/bio_intrev.html </a:t>
            </a:r>
            <a:endParaRPr lang="en-US" dirty="0"/>
          </a:p>
          <a:p>
            <a:r>
              <a:rPr lang="en-US" dirty="0" smtClean="0">
                <a:hlinkClick r:id="rId2"/>
              </a:rPr>
              <a:t>2</a:t>
            </a:r>
            <a:endParaRPr lang="en-US" dirty="0" smtClean="0"/>
          </a:p>
          <a:p>
            <a:pPr>
              <a:buFont typeface="Arial" panose="020B0604020202020204" pitchFamily="34" charset="0"/>
              <a:buChar char="•"/>
            </a:pPr>
            <a:r>
              <a:rPr lang="en-US" sz="2800" dirty="0" smtClean="0"/>
              <a:t>On your concept map, locate the </a:t>
            </a:r>
            <a:r>
              <a:rPr lang="en-US" sz="2800" u="sng" dirty="0" smtClean="0"/>
              <a:t>Fetal Development</a:t>
            </a:r>
            <a:r>
              <a:rPr lang="en-US" sz="2800" dirty="0" smtClean="0"/>
              <a:t> map</a:t>
            </a:r>
          </a:p>
          <a:p>
            <a:pPr>
              <a:buFont typeface="Arial" panose="020B0604020202020204" pitchFamily="34" charset="0"/>
              <a:buChar char="•"/>
            </a:pPr>
            <a:r>
              <a:rPr lang="en-US" sz="2800" dirty="0" smtClean="0"/>
              <a:t>Find a partner to complete this map</a:t>
            </a:r>
            <a:endParaRPr lang="en-US" sz="2800" i="1" u="sng" dirty="0"/>
          </a:p>
          <a:p>
            <a:pPr>
              <a:buFont typeface="Arial" panose="020B0604020202020204" pitchFamily="34" charset="0"/>
              <a:buChar char="•"/>
            </a:pPr>
            <a:r>
              <a:rPr lang="en-US" sz="2800" i="1" dirty="0" smtClean="0"/>
              <a:t>You may use your notes or Chapter 34 of the textbook</a:t>
            </a:r>
          </a:p>
        </p:txBody>
      </p:sp>
      <p:sp>
        <p:nvSpPr>
          <p:cNvPr id="4" name="Rectangle 3"/>
          <p:cNvSpPr/>
          <p:nvPr/>
        </p:nvSpPr>
        <p:spPr>
          <a:xfrm>
            <a:off x="0" y="6349425"/>
            <a:ext cx="12192000" cy="584775"/>
          </a:xfrm>
          <a:prstGeom prst="rect">
            <a:avLst/>
          </a:prstGeom>
        </p:spPr>
        <p:txBody>
          <a:bodyPr wrap="square">
            <a:spAutoFit/>
          </a:bodyPr>
          <a:lstStyle/>
          <a:p>
            <a:r>
              <a:rPr lang="en-US" sz="1600" dirty="0">
                <a:solidFill>
                  <a:schemeClr val="bg1"/>
                </a:solidFill>
              </a:rPr>
              <a:t>SC.912.L.16.13 Describe the basic anatomy and physiology of the human reproductive system. Describe the process of human development from fertilization to birth and major changes that occur in each trimester of pregnancy.</a:t>
            </a:r>
          </a:p>
        </p:txBody>
      </p:sp>
    </p:spTree>
    <p:extLst>
      <p:ext uri="{BB962C8B-B14F-4D97-AF65-F5344CB8AC3E}">
        <p14:creationId xmlns:p14="http://schemas.microsoft.com/office/powerpoint/2010/main" val="36599710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3200" dirty="0" smtClean="0"/>
              <a:t>On the back of your concept map, complete both diagrams</a:t>
            </a:r>
          </a:p>
          <a:p>
            <a:pPr>
              <a:buFont typeface="Arial" panose="020B0604020202020204" pitchFamily="34" charset="0"/>
              <a:buChar char="•"/>
            </a:pPr>
            <a:r>
              <a:rPr lang="en-US" sz="3200" i="1" dirty="0" smtClean="0"/>
              <a:t>Turn in next class!</a:t>
            </a:r>
          </a:p>
        </p:txBody>
      </p:sp>
      <p:sp>
        <p:nvSpPr>
          <p:cNvPr id="4" name="Rectangle 3"/>
          <p:cNvSpPr/>
          <p:nvPr/>
        </p:nvSpPr>
        <p:spPr>
          <a:xfrm>
            <a:off x="0" y="6349425"/>
            <a:ext cx="12192000" cy="584775"/>
          </a:xfrm>
          <a:prstGeom prst="rect">
            <a:avLst/>
          </a:prstGeom>
        </p:spPr>
        <p:txBody>
          <a:bodyPr wrap="square">
            <a:spAutoFit/>
          </a:bodyPr>
          <a:lstStyle/>
          <a:p>
            <a:r>
              <a:rPr lang="en-US" sz="1600" dirty="0">
                <a:solidFill>
                  <a:schemeClr val="bg1"/>
                </a:solidFill>
              </a:rPr>
              <a:t>SC.912.L.16.13 Describe the basic anatomy and physiology of the human reproductive system. Describe the process of human development from fertilization to birth and major changes that occur in each trimester of pregnancy.</a:t>
            </a:r>
          </a:p>
        </p:txBody>
      </p:sp>
    </p:spTree>
    <p:extLst>
      <p:ext uri="{BB962C8B-B14F-4D97-AF65-F5344CB8AC3E}">
        <p14:creationId xmlns:p14="http://schemas.microsoft.com/office/powerpoint/2010/main" val="3260859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Guiding Questions</a:t>
            </a:r>
            <a:endParaRPr lang="en-US" dirty="0"/>
          </a:p>
        </p:txBody>
      </p:sp>
      <p:sp>
        <p:nvSpPr>
          <p:cNvPr id="4" name="Subtitle 2"/>
          <p:cNvSpPr>
            <a:spLocks noGrp="1"/>
          </p:cNvSpPr>
          <p:nvPr>
            <p:ph idx="1"/>
          </p:nvPr>
        </p:nvSpPr>
        <p:spPr/>
        <p:txBody>
          <a:bodyPr>
            <a:normAutofit/>
          </a:bodyPr>
          <a:lstStyle/>
          <a:p>
            <a:pPr>
              <a:buFont typeface="Arial" panose="020B0604020202020204" pitchFamily="34" charset="0"/>
              <a:buChar char="•"/>
            </a:pPr>
            <a:r>
              <a:rPr lang="en-US" sz="2800" dirty="0"/>
              <a:t>How are the male and female reproductive systems similar?</a:t>
            </a:r>
          </a:p>
          <a:p>
            <a:pPr>
              <a:buFont typeface="Arial" panose="020B0604020202020204" pitchFamily="34" charset="0"/>
              <a:buChar char="•"/>
            </a:pPr>
            <a:r>
              <a:rPr lang="en-US" sz="2800" dirty="0"/>
              <a:t>What changes will occur in a female if an egg is not fertilized after ovulation</a:t>
            </a:r>
            <a:r>
              <a:rPr lang="en-US" sz="2800" dirty="0" smtClean="0"/>
              <a:t>?</a:t>
            </a:r>
            <a:endParaRPr lang="en-US" sz="2800" dirty="0"/>
          </a:p>
        </p:txBody>
      </p:sp>
      <p:sp>
        <p:nvSpPr>
          <p:cNvPr id="5" name="Rectangle 4"/>
          <p:cNvSpPr/>
          <p:nvPr/>
        </p:nvSpPr>
        <p:spPr>
          <a:xfrm>
            <a:off x="0" y="6349425"/>
            <a:ext cx="12192000" cy="584775"/>
          </a:xfrm>
          <a:prstGeom prst="rect">
            <a:avLst/>
          </a:prstGeom>
        </p:spPr>
        <p:txBody>
          <a:bodyPr wrap="square">
            <a:spAutoFit/>
          </a:bodyPr>
          <a:lstStyle/>
          <a:p>
            <a:r>
              <a:rPr lang="en-US" sz="1600" dirty="0">
                <a:solidFill>
                  <a:schemeClr val="bg1"/>
                </a:solidFill>
              </a:rPr>
              <a:t>SC.912.L.16.13 Describe the basic anatomy and physiology of the human reproductive system. Describe the process of human development from fertilization to birth and major changes that occur in each trimester of pregnancy.</a:t>
            </a:r>
          </a:p>
        </p:txBody>
      </p:sp>
    </p:spTree>
    <p:extLst>
      <p:ext uri="{BB962C8B-B14F-4D97-AF65-F5344CB8AC3E}">
        <p14:creationId xmlns:p14="http://schemas.microsoft.com/office/powerpoint/2010/main" val="22358317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7030A0"/>
                </a:solidFill>
              </a:rPr>
              <a:t>Male</a:t>
            </a:r>
            <a:r>
              <a:rPr lang="en-US" dirty="0" smtClean="0"/>
              <a:t> Reproductive System</a:t>
            </a:r>
            <a:endParaRPr lang="en-US"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dirty="0"/>
              <a:t>Testes are suspended outside the abdominal cavity by the </a:t>
            </a:r>
            <a:r>
              <a:rPr lang="en-US" sz="2400" b="1" dirty="0" smtClean="0">
                <a:solidFill>
                  <a:schemeClr val="accent2"/>
                </a:solidFill>
              </a:rPr>
              <a:t>scrotum</a:t>
            </a:r>
          </a:p>
          <a:p>
            <a:pPr>
              <a:buFont typeface="Arial" panose="020B0604020202020204" pitchFamily="34" charset="0"/>
              <a:buChar char="•"/>
            </a:pPr>
            <a:r>
              <a:rPr lang="en-US" sz="2400" dirty="0" smtClean="0">
                <a:solidFill>
                  <a:schemeClr val="tx1"/>
                </a:solidFill>
              </a:rPr>
              <a:t>Scrotum = </a:t>
            </a:r>
            <a:r>
              <a:rPr lang="en-US" sz="2400" dirty="0">
                <a:solidFill>
                  <a:schemeClr val="tx1"/>
                </a:solidFill>
              </a:rPr>
              <a:t>a pouch of skin that keeps </a:t>
            </a:r>
            <a:r>
              <a:rPr lang="en-US" sz="2400" dirty="0" smtClean="0">
                <a:solidFill>
                  <a:schemeClr val="tx1"/>
                </a:solidFill>
              </a:rPr>
              <a:t>testes </a:t>
            </a:r>
            <a:r>
              <a:rPr lang="en-US" sz="2400" dirty="0">
                <a:solidFill>
                  <a:schemeClr val="tx1"/>
                </a:solidFill>
              </a:rPr>
              <a:t>close or far from the body at an optimal temperature for sperm </a:t>
            </a:r>
            <a:r>
              <a:rPr lang="en-US" sz="2400" dirty="0" smtClean="0">
                <a:solidFill>
                  <a:schemeClr val="tx1"/>
                </a:solidFill>
              </a:rPr>
              <a:t>development</a:t>
            </a:r>
            <a:endParaRPr lang="en-US" sz="2400" dirty="0">
              <a:solidFill>
                <a:schemeClr val="tx1"/>
              </a:solidFill>
            </a:endParaRPr>
          </a:p>
        </p:txBody>
      </p:sp>
      <p:pic>
        <p:nvPicPr>
          <p:cNvPr id="1027" name="Picture 3"/>
          <p:cNvPicPr>
            <a:picLocks noChangeAspect="1" noChangeArrowheads="1"/>
          </p:cNvPicPr>
          <p:nvPr/>
        </p:nvPicPr>
        <p:blipFill>
          <a:blip r:embed="rId2"/>
          <a:srcRect/>
          <a:stretch>
            <a:fillRect/>
          </a:stretch>
        </p:blipFill>
        <p:spPr bwMode="auto">
          <a:xfrm>
            <a:off x="4782330" y="3657600"/>
            <a:ext cx="3066269" cy="2564662"/>
          </a:xfrm>
          <a:prstGeom prst="rect">
            <a:avLst/>
          </a:prstGeom>
          <a:noFill/>
          <a:ln w="9525">
            <a:noFill/>
            <a:miter lim="800000"/>
            <a:headEnd/>
            <a:tailEnd/>
          </a:ln>
          <a:effectLst/>
        </p:spPr>
      </p:pic>
      <p:sp>
        <p:nvSpPr>
          <p:cNvPr id="5" name="Rectangle 4"/>
          <p:cNvSpPr/>
          <p:nvPr/>
        </p:nvSpPr>
        <p:spPr>
          <a:xfrm>
            <a:off x="0" y="6349425"/>
            <a:ext cx="12192000" cy="584775"/>
          </a:xfrm>
          <a:prstGeom prst="rect">
            <a:avLst/>
          </a:prstGeom>
        </p:spPr>
        <p:txBody>
          <a:bodyPr wrap="square">
            <a:spAutoFit/>
          </a:bodyPr>
          <a:lstStyle/>
          <a:p>
            <a:r>
              <a:rPr lang="en-US" sz="1600" dirty="0">
                <a:solidFill>
                  <a:schemeClr val="bg1"/>
                </a:solidFill>
              </a:rPr>
              <a:t>SC.912.L.16.13 Describe the basic anatomy and physiology of the human reproductive system. Describe the process of human development from fertilization to birth and major changes that occur in each trimester of pregnancy.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Male Reproductive System</a:t>
            </a:r>
            <a:endParaRPr lang="en-US" dirty="0"/>
          </a:p>
        </p:txBody>
      </p:sp>
      <p:sp>
        <p:nvSpPr>
          <p:cNvPr id="3" name="Content Placeholder 2"/>
          <p:cNvSpPr>
            <a:spLocks noGrp="1"/>
          </p:cNvSpPr>
          <p:nvPr>
            <p:ph sz="half" idx="1"/>
          </p:nvPr>
        </p:nvSpPr>
        <p:spPr/>
        <p:txBody>
          <a:bodyPr>
            <a:normAutofit/>
          </a:bodyPr>
          <a:lstStyle/>
          <a:p>
            <a:pPr>
              <a:buFont typeface="Arial" panose="020B0604020202020204" pitchFamily="34" charset="0"/>
              <a:buChar char="•"/>
            </a:pPr>
            <a:r>
              <a:rPr lang="en-US" sz="2400" dirty="0" smtClean="0">
                <a:solidFill>
                  <a:schemeClr val="tx1"/>
                </a:solidFill>
              </a:rPr>
              <a:t>Seminiferous tubules are </a:t>
            </a:r>
            <a:r>
              <a:rPr lang="en-US" sz="2400" dirty="0">
                <a:solidFill>
                  <a:schemeClr val="tx1"/>
                </a:solidFill>
              </a:rPr>
              <a:t>inside each testis, and are where sperm </a:t>
            </a:r>
            <a:r>
              <a:rPr lang="en-US" sz="2400" dirty="0" smtClean="0">
                <a:solidFill>
                  <a:schemeClr val="tx1"/>
                </a:solidFill>
              </a:rPr>
              <a:t>are </a:t>
            </a:r>
            <a:r>
              <a:rPr lang="en-US" sz="2400" dirty="0">
                <a:solidFill>
                  <a:schemeClr val="tx1"/>
                </a:solidFill>
              </a:rPr>
              <a:t>produced by meiosis. </a:t>
            </a:r>
            <a:endParaRPr lang="en-US" sz="2400" dirty="0" smtClean="0">
              <a:solidFill>
                <a:schemeClr val="tx1"/>
              </a:solidFill>
            </a:endParaRPr>
          </a:p>
          <a:p>
            <a:pPr>
              <a:buFont typeface="Arial" panose="020B0604020202020204" pitchFamily="34" charset="0"/>
              <a:buChar char="•"/>
            </a:pPr>
            <a:r>
              <a:rPr lang="en-US" sz="2400" dirty="0" smtClean="0">
                <a:solidFill>
                  <a:schemeClr val="tx1"/>
                </a:solidFill>
              </a:rPr>
              <a:t>Sperm mature in the epididymis</a:t>
            </a:r>
          </a:p>
          <a:p>
            <a:pPr>
              <a:buFont typeface="Arial" panose="020B0604020202020204" pitchFamily="34" charset="0"/>
              <a:buChar char="•"/>
            </a:pPr>
            <a:r>
              <a:rPr lang="en-US" sz="2400" dirty="0" smtClean="0">
                <a:solidFill>
                  <a:schemeClr val="tx1"/>
                </a:solidFill>
              </a:rPr>
              <a:t>Sperm are released through the vas deferens</a:t>
            </a:r>
            <a:endParaRPr lang="en-US" sz="2400" dirty="0">
              <a:solidFill>
                <a:schemeClr val="tx1"/>
              </a:solidFill>
            </a:endParaRPr>
          </a:p>
        </p:txBody>
      </p:sp>
      <p:pic>
        <p:nvPicPr>
          <p:cNvPr id="2050" name="Picture 2"/>
          <p:cNvPicPr>
            <a:picLocks noGrp="1" noChangeAspect="1" noChangeArrowheads="1"/>
          </p:cNvPicPr>
          <p:nvPr>
            <p:ph sz="half" idx="2"/>
          </p:nvPr>
        </p:nvPicPr>
        <p:blipFill>
          <a:blip r:embed="rId2"/>
          <a:srcRect/>
          <a:stretch>
            <a:fillRect/>
          </a:stretch>
        </p:blipFill>
        <p:spPr bwMode="auto">
          <a:xfrm>
            <a:off x="2667000" y="3943855"/>
            <a:ext cx="2438400" cy="2404294"/>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5562600" y="3932609"/>
            <a:ext cx="2286000" cy="2415540"/>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8573877" y="3589670"/>
            <a:ext cx="3146769" cy="2758479"/>
          </a:xfrm>
          <a:prstGeom prst="rect">
            <a:avLst/>
          </a:prstGeom>
          <a:noFill/>
          <a:ln w="9525">
            <a:noFill/>
            <a:miter lim="800000"/>
            <a:headEnd/>
            <a:tailEnd/>
          </a:ln>
          <a:effectLst/>
        </p:spPr>
      </p:pic>
      <p:cxnSp>
        <p:nvCxnSpPr>
          <p:cNvPr id="7" name="Elbow Connector 6"/>
          <p:cNvCxnSpPr/>
          <p:nvPr/>
        </p:nvCxnSpPr>
        <p:spPr>
          <a:xfrm>
            <a:off x="742261" y="2362200"/>
            <a:ext cx="3479217" cy="3143755"/>
          </a:xfrm>
          <a:prstGeom prst="bentConnector3">
            <a:avLst>
              <a:gd name="adj1" fmla="val -16496"/>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8" name="Elbow Connector 17"/>
          <p:cNvCxnSpPr/>
          <p:nvPr/>
        </p:nvCxnSpPr>
        <p:spPr>
          <a:xfrm rot="16200000" flipH="1">
            <a:off x="5164985" y="3445616"/>
            <a:ext cx="1938233" cy="1447800"/>
          </a:xfrm>
          <a:prstGeom prst="bentConnector3">
            <a:avLst>
              <a:gd name="adj1" fmla="val 549"/>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a:off x="5791200" y="3733800"/>
            <a:ext cx="4114800" cy="435716"/>
          </a:xfrm>
          <a:prstGeom prst="bentConnector3">
            <a:avLst>
              <a:gd name="adj1" fmla="val 50000"/>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0" y="6349425"/>
            <a:ext cx="12192000" cy="584775"/>
          </a:xfrm>
          <a:prstGeom prst="rect">
            <a:avLst/>
          </a:prstGeom>
        </p:spPr>
        <p:txBody>
          <a:bodyPr wrap="square">
            <a:spAutoFit/>
          </a:bodyPr>
          <a:lstStyle/>
          <a:p>
            <a:r>
              <a:rPr lang="en-US" sz="1600" dirty="0">
                <a:solidFill>
                  <a:schemeClr val="bg1"/>
                </a:solidFill>
              </a:rPr>
              <a:t>SC.912.L.16.13 Describe the basic anatomy and physiology of the human reproductive system. Describe the process of human development from fertilization to birth and major changes that occur in each trimester of pregnancy.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fade">
                                      <p:cBhvr>
                                        <p:cTn id="12" dur="2000"/>
                                        <p:tgtEl>
                                          <p:spTgt spid="205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fade">
                                      <p:cBhvr>
                                        <p:cTn id="17"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Male Reproductive System</a:t>
            </a:r>
            <a:endParaRPr lang="en-US" dirty="0"/>
          </a:p>
        </p:txBody>
      </p:sp>
      <p:sp>
        <p:nvSpPr>
          <p:cNvPr id="3" name="Content Placeholder 2"/>
          <p:cNvSpPr>
            <a:spLocks noGrp="1"/>
          </p:cNvSpPr>
          <p:nvPr>
            <p:ph sz="half" idx="1"/>
          </p:nvPr>
        </p:nvSpPr>
        <p:spPr/>
        <p:txBody>
          <a:bodyPr>
            <a:normAutofit/>
          </a:bodyPr>
          <a:lstStyle/>
          <a:p>
            <a:pPr>
              <a:buFont typeface="Arial" panose="020B0604020202020204" pitchFamily="34" charset="0"/>
              <a:buChar char="•"/>
            </a:pPr>
            <a:r>
              <a:rPr lang="en-US" sz="2800" dirty="0">
                <a:solidFill>
                  <a:schemeClr val="tx1"/>
                </a:solidFill>
              </a:rPr>
              <a:t>Secretions from the </a:t>
            </a:r>
            <a:r>
              <a:rPr lang="en-US" sz="2800" dirty="0">
                <a:solidFill>
                  <a:schemeClr val="tx1"/>
                </a:solidFill>
                <a:hlinkClick r:id="rId2"/>
              </a:rPr>
              <a:t>seminal vesicles</a:t>
            </a:r>
            <a:r>
              <a:rPr lang="en-US" sz="2800" dirty="0">
                <a:solidFill>
                  <a:schemeClr val="tx1"/>
                </a:solidFill>
              </a:rPr>
              <a:t> add fructose and </a:t>
            </a:r>
            <a:r>
              <a:rPr lang="en-US" sz="2800" dirty="0" smtClean="0">
                <a:solidFill>
                  <a:schemeClr val="tx1"/>
                </a:solidFill>
              </a:rPr>
              <a:t>proteins to </a:t>
            </a:r>
            <a:r>
              <a:rPr lang="en-US" sz="2800" dirty="0">
                <a:solidFill>
                  <a:schemeClr val="tx1"/>
                </a:solidFill>
              </a:rPr>
              <a:t>sperm as they pass. </a:t>
            </a:r>
            <a:endParaRPr lang="en-US" sz="2800" dirty="0" smtClean="0">
              <a:solidFill>
                <a:schemeClr val="tx1"/>
              </a:solidFill>
            </a:endParaRPr>
          </a:p>
          <a:p>
            <a:pPr>
              <a:buFont typeface="Arial" panose="020B0604020202020204" pitchFamily="34" charset="0"/>
              <a:buChar char="•"/>
            </a:pPr>
            <a:r>
              <a:rPr lang="en-US" sz="2800" dirty="0" smtClean="0">
                <a:solidFill>
                  <a:schemeClr val="tx1"/>
                </a:solidFill>
              </a:rPr>
              <a:t>The </a:t>
            </a:r>
            <a:r>
              <a:rPr lang="en-US" sz="2800" dirty="0">
                <a:solidFill>
                  <a:schemeClr val="tx1"/>
                </a:solidFill>
                <a:hlinkClick r:id="rId3"/>
              </a:rPr>
              <a:t>prostate gland</a:t>
            </a:r>
            <a:r>
              <a:rPr lang="en-US" sz="2800" dirty="0">
                <a:solidFill>
                  <a:schemeClr val="tx1"/>
                </a:solidFill>
              </a:rPr>
              <a:t> secretes a milky alkaline fluid. </a:t>
            </a:r>
            <a:endParaRPr lang="en-US" sz="2800" dirty="0" smtClean="0">
              <a:solidFill>
                <a:schemeClr val="tx1"/>
              </a:solidFill>
            </a:endParaRPr>
          </a:p>
          <a:p>
            <a:pPr>
              <a:buFont typeface="Arial" panose="020B0604020202020204" pitchFamily="34" charset="0"/>
              <a:buChar char="•"/>
            </a:pPr>
            <a:endParaRPr lang="en-US" sz="2400" dirty="0">
              <a:solidFill>
                <a:schemeClr val="tx1"/>
              </a:solidFill>
            </a:endParaRPr>
          </a:p>
        </p:txBody>
      </p:sp>
      <p:pic>
        <p:nvPicPr>
          <p:cNvPr id="3074" name="Picture 2"/>
          <p:cNvPicPr>
            <a:picLocks noGrp="1" noChangeAspect="1" noChangeArrowheads="1"/>
          </p:cNvPicPr>
          <p:nvPr>
            <p:ph sz="half" idx="2"/>
          </p:nvPr>
        </p:nvPicPr>
        <p:blipFill>
          <a:blip r:embed="rId4"/>
          <a:srcRect/>
          <a:stretch>
            <a:fillRect/>
          </a:stretch>
        </p:blipFill>
        <p:spPr bwMode="auto">
          <a:xfrm>
            <a:off x="7315201" y="1828800"/>
            <a:ext cx="2743199" cy="4321832"/>
          </a:xfrm>
          <a:prstGeom prst="rect">
            <a:avLst/>
          </a:prstGeom>
          <a:noFill/>
          <a:ln w="9525">
            <a:noFill/>
            <a:miter lim="800000"/>
            <a:headEnd/>
            <a:tailEnd/>
          </a:ln>
          <a:effectLst/>
        </p:spPr>
      </p:pic>
      <p:sp>
        <p:nvSpPr>
          <p:cNvPr id="5" name="Rectangle 4"/>
          <p:cNvSpPr/>
          <p:nvPr/>
        </p:nvSpPr>
        <p:spPr>
          <a:xfrm>
            <a:off x="0" y="6349425"/>
            <a:ext cx="12192000" cy="584775"/>
          </a:xfrm>
          <a:prstGeom prst="rect">
            <a:avLst/>
          </a:prstGeom>
        </p:spPr>
        <p:txBody>
          <a:bodyPr wrap="square">
            <a:spAutoFit/>
          </a:bodyPr>
          <a:lstStyle/>
          <a:p>
            <a:r>
              <a:rPr lang="en-US" sz="1600" dirty="0">
                <a:solidFill>
                  <a:schemeClr val="bg1"/>
                </a:solidFill>
              </a:rPr>
              <a:t>SC.912.L.16.13 Describe the basic anatomy and physiology of the human reproductive system. Describe the process of human development from fertilization to birth and major changes that occur in each trimester of pregnancy.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eaLnBrk="1" hangingPunct="1"/>
            <a:r>
              <a:rPr lang="en-US" altLang="en-US" sz="6600" dirty="0" smtClean="0"/>
              <a:t>Male Reproductive System</a:t>
            </a:r>
            <a:endParaRPr lang="en-US" altLang="en-US" sz="6600" dirty="0"/>
          </a:p>
        </p:txBody>
      </p:sp>
      <p:sp>
        <p:nvSpPr>
          <p:cNvPr id="4100" name="Rectangle 3"/>
          <p:cNvSpPr>
            <a:spLocks noGrp="1" noChangeArrowheads="1"/>
          </p:cNvSpPr>
          <p:nvPr>
            <p:ph type="body" idx="1"/>
          </p:nvPr>
        </p:nvSpPr>
        <p:spPr/>
        <p:txBody>
          <a:bodyPr/>
          <a:lstStyle/>
          <a:p>
            <a:pPr eaLnBrk="1" hangingPunct="1"/>
            <a:r>
              <a:rPr lang="en-US" altLang="en-US" u="sng" dirty="0">
                <a:solidFill>
                  <a:srgbClr val="7030A0"/>
                </a:solidFill>
              </a:rPr>
              <a:t>MEIOSIS forms sperm </a:t>
            </a:r>
            <a:r>
              <a:rPr lang="en-US" altLang="en-US" u="sng" dirty="0" smtClean="0">
                <a:solidFill>
                  <a:srgbClr val="7030A0"/>
                </a:solidFill>
              </a:rPr>
              <a:t>from </a:t>
            </a:r>
            <a:r>
              <a:rPr lang="en-US" altLang="en-US" u="sng" dirty="0">
                <a:solidFill>
                  <a:srgbClr val="7030A0"/>
                </a:solidFill>
              </a:rPr>
              <a:t>gametes</a:t>
            </a:r>
          </a:p>
          <a:p>
            <a:pPr eaLnBrk="1" hangingPunct="1"/>
            <a:r>
              <a:rPr lang="en-US" altLang="en-US" u="sng" dirty="0">
                <a:solidFill>
                  <a:srgbClr val="7030A0"/>
                </a:solidFill>
              </a:rPr>
              <a:t>Sperm forms in </a:t>
            </a:r>
            <a:r>
              <a:rPr lang="en-US" altLang="en-US" u="sng" dirty="0" smtClean="0">
                <a:solidFill>
                  <a:srgbClr val="7030A0"/>
                </a:solidFill>
              </a:rPr>
              <a:t>testes in the seminiferous tubules</a:t>
            </a:r>
            <a:endParaRPr lang="en-US" altLang="en-US" u="sng" dirty="0">
              <a:solidFill>
                <a:srgbClr val="7030A0"/>
              </a:solidFill>
            </a:endParaRPr>
          </a:p>
          <a:p>
            <a:pPr eaLnBrk="1" hangingPunct="1"/>
            <a:r>
              <a:rPr lang="en-US" altLang="en-US" u="sng" dirty="0">
                <a:solidFill>
                  <a:srgbClr val="7030A0"/>
                </a:solidFill>
              </a:rPr>
              <a:t>Scrotum keeps cooler than </a:t>
            </a:r>
            <a:r>
              <a:rPr lang="en-US" altLang="en-US" u="sng" dirty="0" smtClean="0">
                <a:solidFill>
                  <a:srgbClr val="7030A0"/>
                </a:solidFill>
              </a:rPr>
              <a:t>rest of body</a:t>
            </a:r>
          </a:p>
          <a:p>
            <a:pPr eaLnBrk="1" hangingPunct="1"/>
            <a:r>
              <a:rPr lang="en-US" altLang="en-US" u="sng" dirty="0" smtClean="0">
                <a:solidFill>
                  <a:srgbClr val="7030A0"/>
                </a:solidFill>
              </a:rPr>
              <a:t>Sperm mature in the epididymis</a:t>
            </a:r>
            <a:endParaRPr lang="en-US" altLang="en-US" u="sng" dirty="0">
              <a:solidFill>
                <a:srgbClr val="7030A0"/>
              </a:solidFill>
            </a:endParaRPr>
          </a:p>
          <a:p>
            <a:pPr eaLnBrk="1" hangingPunct="1"/>
            <a:r>
              <a:rPr lang="en-US" altLang="en-US" u="sng" dirty="0">
                <a:solidFill>
                  <a:srgbClr val="7030A0"/>
                </a:solidFill>
              </a:rPr>
              <a:t>Semen is sperm plus protecting fluid</a:t>
            </a:r>
          </a:p>
          <a:p>
            <a:pPr eaLnBrk="1" hangingPunct="1"/>
            <a:r>
              <a:rPr lang="en-US" altLang="en-US" u="sng" dirty="0">
                <a:solidFill>
                  <a:srgbClr val="7030A0"/>
                </a:solidFill>
              </a:rPr>
              <a:t>Semen leaves testes through the vas deferens (sperm ducts) to the urethra before it exits.</a:t>
            </a:r>
          </a:p>
        </p:txBody>
      </p:sp>
      <p:sp>
        <p:nvSpPr>
          <p:cNvPr id="4" name="Rectangle 3"/>
          <p:cNvSpPr/>
          <p:nvPr/>
        </p:nvSpPr>
        <p:spPr>
          <a:xfrm>
            <a:off x="0" y="6349425"/>
            <a:ext cx="12192000" cy="584775"/>
          </a:xfrm>
          <a:prstGeom prst="rect">
            <a:avLst/>
          </a:prstGeom>
        </p:spPr>
        <p:txBody>
          <a:bodyPr wrap="square">
            <a:spAutoFit/>
          </a:bodyPr>
          <a:lstStyle/>
          <a:p>
            <a:r>
              <a:rPr lang="en-US" sz="1600" dirty="0">
                <a:solidFill>
                  <a:schemeClr val="accent1"/>
                </a:solidFill>
              </a:rPr>
              <a:t>SC.912.L.16.13 Describe the basic anatomy and physiology of the human reproductive system. Describe the process of human development from fertilization to birth and major changes that occur in each trimester of pregnancy.</a:t>
            </a:r>
          </a:p>
        </p:txBody>
      </p:sp>
    </p:spTree>
    <p:extLst>
      <p:ext uri="{BB962C8B-B14F-4D97-AF65-F5344CB8AC3E}">
        <p14:creationId xmlns:p14="http://schemas.microsoft.com/office/powerpoint/2010/main" val="40771182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Female Reproductive System</a:t>
            </a:r>
            <a:endParaRPr lang="en-US" dirty="0"/>
          </a:p>
        </p:txBody>
      </p:sp>
      <p:sp>
        <p:nvSpPr>
          <p:cNvPr id="3" name="Content Placeholder 2"/>
          <p:cNvSpPr>
            <a:spLocks noGrp="1"/>
          </p:cNvSpPr>
          <p:nvPr>
            <p:ph sz="half" idx="1"/>
          </p:nvPr>
        </p:nvSpPr>
        <p:spPr/>
        <p:txBody>
          <a:bodyPr>
            <a:normAutofit/>
          </a:bodyPr>
          <a:lstStyle/>
          <a:p>
            <a:pPr>
              <a:buFont typeface="Arial" panose="020B0604020202020204" pitchFamily="34" charset="0"/>
              <a:buChar char="•"/>
            </a:pPr>
            <a:r>
              <a:rPr lang="en-US" sz="2800" dirty="0" smtClean="0">
                <a:solidFill>
                  <a:schemeClr val="tx1"/>
                </a:solidFill>
              </a:rPr>
              <a:t>The ovaries are the female gonads that create eggs.</a:t>
            </a:r>
          </a:p>
          <a:p>
            <a:pPr>
              <a:buFont typeface="Arial" panose="020B0604020202020204" pitchFamily="34" charset="0"/>
              <a:buChar char="•"/>
            </a:pPr>
            <a:r>
              <a:rPr lang="en-US" sz="2800" dirty="0" smtClean="0">
                <a:solidFill>
                  <a:schemeClr val="tx1"/>
                </a:solidFill>
              </a:rPr>
              <a:t>After the process of ovulation, an egg moves into a fallopian tube (oviduct) and travels to the uterus.</a:t>
            </a:r>
            <a:endParaRPr lang="en-US" sz="2800" dirty="0">
              <a:solidFill>
                <a:schemeClr val="tx1"/>
              </a:solidFill>
            </a:endParaRPr>
          </a:p>
        </p:txBody>
      </p:sp>
      <p:pic>
        <p:nvPicPr>
          <p:cNvPr id="3074" name="Picture 2"/>
          <p:cNvPicPr>
            <a:picLocks noGrp="1" noChangeAspect="1" noChangeArrowheads="1"/>
          </p:cNvPicPr>
          <p:nvPr>
            <p:ph sz="half" idx="2"/>
          </p:nvPr>
        </p:nvPicPr>
        <p:blipFill>
          <a:blip r:embed="rId2"/>
          <a:srcRect/>
          <a:stretch>
            <a:fillRect/>
          </a:stretch>
        </p:blipFill>
        <p:spPr bwMode="auto">
          <a:xfrm rot="16817809">
            <a:off x="6554937" y="2422980"/>
            <a:ext cx="3647350" cy="3293809"/>
          </a:xfrm>
          <a:prstGeom prst="rect">
            <a:avLst/>
          </a:prstGeom>
          <a:noFill/>
          <a:ln w="9525">
            <a:noFill/>
            <a:miter lim="800000"/>
            <a:headEnd/>
            <a:tailEnd/>
          </a:ln>
          <a:effectLst/>
        </p:spPr>
      </p:pic>
      <p:sp>
        <p:nvSpPr>
          <p:cNvPr id="5" name="Rectangle 4"/>
          <p:cNvSpPr/>
          <p:nvPr/>
        </p:nvSpPr>
        <p:spPr>
          <a:xfrm>
            <a:off x="0" y="6349425"/>
            <a:ext cx="12192000" cy="584775"/>
          </a:xfrm>
          <a:prstGeom prst="rect">
            <a:avLst/>
          </a:prstGeom>
        </p:spPr>
        <p:txBody>
          <a:bodyPr wrap="square">
            <a:spAutoFit/>
          </a:bodyPr>
          <a:lstStyle/>
          <a:p>
            <a:r>
              <a:rPr lang="en-US" sz="1600" dirty="0">
                <a:solidFill>
                  <a:schemeClr val="bg1"/>
                </a:solidFill>
              </a:rPr>
              <a:t>SC.912.L.16.13 Describe the basic anatomy and physiology of the human reproductive system. Describe the process of human development from fertilization to birth and major changes that occur in each trimester of pregnancy.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en-US" altLang="en-US" smtClean="0"/>
              <a:t>Ovum Formation</a:t>
            </a:r>
          </a:p>
        </p:txBody>
      </p:sp>
      <p:sp>
        <p:nvSpPr>
          <p:cNvPr id="6148" name="Rectangle 3"/>
          <p:cNvSpPr>
            <a:spLocks noGrp="1" noChangeArrowheads="1"/>
          </p:cNvSpPr>
          <p:nvPr>
            <p:ph type="body" idx="1"/>
          </p:nvPr>
        </p:nvSpPr>
        <p:spPr/>
        <p:txBody>
          <a:bodyPr>
            <a:normAutofit/>
          </a:bodyPr>
          <a:lstStyle/>
          <a:p>
            <a:pPr eaLnBrk="1" hangingPunct="1">
              <a:lnSpc>
                <a:spcPct val="90000"/>
              </a:lnSpc>
              <a:buFont typeface="Arial" panose="020B0604020202020204" pitchFamily="34" charset="0"/>
              <a:buChar char="•"/>
            </a:pPr>
            <a:r>
              <a:rPr lang="en-US" altLang="en-US" sz="2800" u="sng" dirty="0" smtClean="0">
                <a:solidFill>
                  <a:srgbClr val="7030A0"/>
                </a:solidFill>
              </a:rPr>
              <a:t>MEIOSIS forms the eggs (ova)</a:t>
            </a:r>
          </a:p>
          <a:p>
            <a:pPr eaLnBrk="1" hangingPunct="1">
              <a:lnSpc>
                <a:spcPct val="90000"/>
              </a:lnSpc>
              <a:buFont typeface="Arial" panose="020B0604020202020204" pitchFamily="34" charset="0"/>
              <a:buChar char="•"/>
            </a:pPr>
            <a:r>
              <a:rPr lang="en-US" altLang="en-US" sz="2800" u="sng" dirty="0" smtClean="0">
                <a:solidFill>
                  <a:srgbClr val="7030A0"/>
                </a:solidFill>
              </a:rPr>
              <a:t>Eggs are formed before birth</a:t>
            </a:r>
          </a:p>
          <a:p>
            <a:pPr eaLnBrk="1" hangingPunct="1">
              <a:lnSpc>
                <a:spcPct val="90000"/>
              </a:lnSpc>
              <a:buFont typeface="Arial" panose="020B0604020202020204" pitchFamily="34" charset="0"/>
              <a:buChar char="•"/>
            </a:pPr>
            <a:r>
              <a:rPr lang="en-US" altLang="en-US" sz="2800" u="sng" dirty="0" smtClean="0">
                <a:solidFill>
                  <a:srgbClr val="7030A0"/>
                </a:solidFill>
              </a:rPr>
              <a:t>1 egg per month is matured and released from ovaries, most of the time</a:t>
            </a:r>
          </a:p>
          <a:p>
            <a:pPr eaLnBrk="1" hangingPunct="1">
              <a:lnSpc>
                <a:spcPct val="90000"/>
              </a:lnSpc>
              <a:buFont typeface="Arial" panose="020B0604020202020204" pitchFamily="34" charset="0"/>
              <a:buChar char="•"/>
            </a:pPr>
            <a:r>
              <a:rPr lang="en-US" altLang="en-US" sz="2800" u="sng" dirty="0" smtClean="0">
                <a:solidFill>
                  <a:srgbClr val="7030A0"/>
                </a:solidFill>
              </a:rPr>
              <a:t>Eggs travel through the fallopian tube where they may become fertilized</a:t>
            </a:r>
          </a:p>
        </p:txBody>
      </p:sp>
      <p:sp>
        <p:nvSpPr>
          <p:cNvPr id="4" name="Rectangle 3"/>
          <p:cNvSpPr/>
          <p:nvPr/>
        </p:nvSpPr>
        <p:spPr>
          <a:xfrm>
            <a:off x="0" y="6349425"/>
            <a:ext cx="12192000" cy="584775"/>
          </a:xfrm>
          <a:prstGeom prst="rect">
            <a:avLst/>
          </a:prstGeom>
        </p:spPr>
        <p:txBody>
          <a:bodyPr wrap="square">
            <a:spAutoFit/>
          </a:bodyPr>
          <a:lstStyle/>
          <a:p>
            <a:r>
              <a:rPr lang="en-US" sz="1600" dirty="0">
                <a:solidFill>
                  <a:schemeClr val="bg1"/>
                </a:solidFill>
              </a:rPr>
              <a:t>SC.912.L.16.13 Describe the basic anatomy and physiology of the human reproductive system. Describe the process of human development from fertilization to birth and major changes that occur in each trimester of pregnancy.</a:t>
            </a:r>
          </a:p>
        </p:txBody>
      </p:sp>
    </p:spTree>
    <p:extLst>
      <p:ext uri="{BB962C8B-B14F-4D97-AF65-F5344CB8AC3E}">
        <p14:creationId xmlns:p14="http://schemas.microsoft.com/office/powerpoint/2010/main" val="4000926064"/>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Ther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rmal">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e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3175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38100" dir="8100000" rotWithShape="0">
              <a:srgbClr val="000000">
                <a:alpha val="45000"/>
              </a:srgbClr>
            </a:outerShdw>
          </a:effectLst>
        </a:effectStyle>
        <a:effectStyle>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a:effectStyle>
      </a:effectStyleLst>
      <a:bgFillStyleLst>
        <a:solidFill>
          <a:schemeClr val="phClr"/>
        </a:solidFill>
        <a:gradFill rotWithShape="1">
          <a:gsLst>
            <a:gs pos="0">
              <a:schemeClr val="phClr">
                <a:tint val="100000"/>
                <a:lumMod val="125000"/>
              </a:schemeClr>
            </a:gs>
            <a:gs pos="55000">
              <a:schemeClr val="phClr">
                <a:shade val="100000"/>
                <a:satMod val="100000"/>
                <a:lumMod val="100000"/>
              </a:schemeClr>
            </a:gs>
            <a:gs pos="100000">
              <a:schemeClr val="phClr">
                <a:shade val="90000"/>
                <a:satMod val="300000"/>
                <a:lumMod val="95000"/>
              </a:schemeClr>
            </a:gs>
          </a:gsLst>
          <a:lin ang="5400000" scaled="0"/>
        </a:gradFill>
        <a:blipFill>
          <a:blip xmlns:r="http://schemas.openxmlformats.org/officeDocument/2006/relationships" r:embed="rId1">
            <a:duotone>
              <a:schemeClr val="phClr">
                <a:shade val="80000"/>
              </a:schemeClr>
              <a:schemeClr val="phClr">
                <a:tint val="98000"/>
                <a:satMod val="13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313</TotalTime>
  <Words>1479</Words>
  <Application>Microsoft Office PowerPoint</Application>
  <PresentationFormat>Widescreen</PresentationFormat>
  <Paragraphs>134</Paragraphs>
  <Slides>25</Slides>
  <Notes>3</Notes>
  <HiddenSlides>0</HiddenSlides>
  <MMClips>1</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25</vt:i4>
      </vt:variant>
    </vt:vector>
  </HeadingPairs>
  <TitlesOfParts>
    <vt:vector size="30" baseType="lpstr">
      <vt:lpstr>Arial</vt:lpstr>
      <vt:lpstr>Calibri</vt:lpstr>
      <vt:lpstr>Calibri Light</vt:lpstr>
      <vt:lpstr>Retrospect</vt:lpstr>
      <vt:lpstr>Thermal</vt:lpstr>
      <vt:lpstr>Human Reproduction</vt:lpstr>
      <vt:lpstr>Standard</vt:lpstr>
      <vt:lpstr>Guiding Questions</vt:lpstr>
      <vt:lpstr>Male Reproductive System</vt:lpstr>
      <vt:lpstr>Male Reproductive System</vt:lpstr>
      <vt:lpstr>Male Reproductive System</vt:lpstr>
      <vt:lpstr>Male Reproductive System</vt:lpstr>
      <vt:lpstr>Female Reproductive System</vt:lpstr>
      <vt:lpstr>Ovum Formation</vt:lpstr>
      <vt:lpstr>Reproductive System Card Activity</vt:lpstr>
      <vt:lpstr>Reproductive System Card Activity</vt:lpstr>
      <vt:lpstr>Class Concept Map</vt:lpstr>
      <vt:lpstr>Life’s Greatest Miracle Video WS ~54 minutes</vt:lpstr>
      <vt:lpstr>Standard</vt:lpstr>
      <vt:lpstr>Guiding Questions</vt:lpstr>
      <vt:lpstr>Fertilization and Development</vt:lpstr>
      <vt:lpstr>Fertilization and Development</vt:lpstr>
      <vt:lpstr>Implantation</vt:lpstr>
      <vt:lpstr>Trimester Timeline (1 trimester = 3 months, 3 trimesters = 9 month pregnancy)</vt:lpstr>
      <vt:lpstr>1st Trimester =  1st 12 weeks</vt:lpstr>
      <vt:lpstr>2nd Trimester =  up to 24 weeks</vt:lpstr>
      <vt:lpstr>3rd Trimester = Up to 40 weeks</vt:lpstr>
      <vt:lpstr>Birth</vt:lpstr>
      <vt:lpstr>Class Concept Map</vt:lpstr>
      <vt:lpstr>**Homework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Reproduction</dc:title>
  <dc:creator>corgant</dc:creator>
  <cp:lastModifiedBy>McCabe, Ashley</cp:lastModifiedBy>
  <cp:revision>38</cp:revision>
  <cp:lastPrinted>2016-04-18T16:42:52Z</cp:lastPrinted>
  <dcterms:created xsi:type="dcterms:W3CDTF">2012-06-10T11:55:27Z</dcterms:created>
  <dcterms:modified xsi:type="dcterms:W3CDTF">2016-04-18T18:09:38Z</dcterms:modified>
  <cp:contentStatus/>
</cp:coreProperties>
</file>