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1C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Organelles/Class Cell-fie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2015-2016</a:t>
            </a:r>
          </a:p>
          <a:p>
            <a:r>
              <a:rPr lang="en-US" dirty="0" smtClean="0"/>
              <a:t>Ms. McCabe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6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SC.912.L.14.3 </a:t>
            </a:r>
            <a:r>
              <a:rPr lang="en-US" sz="2800" b="1" dirty="0" smtClean="0"/>
              <a:t>Compare </a:t>
            </a:r>
            <a:r>
              <a:rPr lang="en-US" sz="2800" dirty="0"/>
              <a:t>and contrast the general structures of plant and animal cells. Compare and contrast the general structures of prokaryotic and eukaryotic cells. 	</a:t>
            </a:r>
          </a:p>
          <a:p>
            <a:r>
              <a:rPr lang="en-US" sz="2800" b="1" dirty="0"/>
              <a:t>SC.912.L.14.2 </a:t>
            </a:r>
            <a:r>
              <a:rPr lang="en-US" sz="2800" b="1" dirty="0" smtClean="0"/>
              <a:t>Relate </a:t>
            </a:r>
            <a:r>
              <a:rPr lang="en-US" sz="2800" dirty="0"/>
              <a:t>structure to function for the components of plant and animal cells. Explain the role of cell membranes as a highly selective barrier (passive and active transport). 	</a:t>
            </a:r>
          </a:p>
        </p:txBody>
      </p:sp>
    </p:spTree>
    <p:extLst>
      <p:ext uri="{BB962C8B-B14F-4D97-AF65-F5344CB8AC3E}">
        <p14:creationId xmlns:p14="http://schemas.microsoft.com/office/powerpoint/2010/main" val="213785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the relationship between the structure and function of the major cell organelles found in plant and animal cells? 	</a:t>
            </a:r>
          </a:p>
          <a:p>
            <a:r>
              <a:rPr lang="en-US" sz="3200" dirty="0"/>
              <a:t>How do prokaryotic and eukaryotic cells compare</a:t>
            </a:r>
            <a:r>
              <a:rPr lang="en-US" sz="3200" dirty="0" smtClean="0"/>
              <a:t>?</a:t>
            </a:r>
            <a:r>
              <a:rPr lang="en-US" sz="2800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3032"/>
            <a:ext cx="12192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SC.912.L.14.3 Compare and contrast the general structures of plant and animal cells. Compare and contrast the general structures of prokaryotic and eukaryotic cells. 	</a:t>
            </a:r>
          </a:p>
          <a:p>
            <a:r>
              <a:rPr lang="en-US" sz="1100" b="1" dirty="0"/>
              <a:t>SC.912.L.14.2 Relate structure to function for the components of plant and animal cells. Explain the role of cell membranes as a highly selective barrier (passive and active transport). 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13477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51529"/>
            <a:ext cx="10980968" cy="427078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Find your new seat on the seating chart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Your new table will be assigned the task of researching 2 organelles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Write the following on a sheet of notebook paper:</a:t>
            </a:r>
          </a:p>
          <a:p>
            <a:pPr lvl="1"/>
            <a:r>
              <a:rPr lang="en-US" sz="2400" b="1" u="sng" dirty="0" smtClean="0">
                <a:solidFill>
                  <a:srgbClr val="7030A0"/>
                </a:solidFill>
              </a:rPr>
              <a:t>Instructions for each organelle:</a:t>
            </a:r>
          </a:p>
          <a:p>
            <a:pPr lvl="1"/>
            <a:r>
              <a:rPr lang="en-US" sz="2400" b="1" u="sng" dirty="0" smtClean="0">
                <a:solidFill>
                  <a:srgbClr val="7030A0"/>
                </a:solidFill>
              </a:rPr>
              <a:t>Include </a:t>
            </a:r>
            <a:r>
              <a:rPr lang="en-US" sz="2400" b="1" u="sng" dirty="0">
                <a:solidFill>
                  <a:srgbClr val="7030A0"/>
                </a:solidFill>
              </a:rPr>
              <a:t>a </a:t>
            </a:r>
            <a:r>
              <a:rPr lang="en-US" sz="2400" b="1" u="sng" dirty="0" smtClean="0">
                <a:solidFill>
                  <a:srgbClr val="7030A0"/>
                </a:solidFill>
              </a:rPr>
              <a:t>large, colored </a:t>
            </a:r>
            <a:r>
              <a:rPr lang="en-US" sz="2400" b="1" u="sng" dirty="0">
                <a:solidFill>
                  <a:srgbClr val="7030A0"/>
                </a:solidFill>
              </a:rPr>
              <a:t>cut </a:t>
            </a:r>
            <a:r>
              <a:rPr lang="en-US" sz="2400" b="1" u="sng" dirty="0" smtClean="0">
                <a:solidFill>
                  <a:srgbClr val="7030A0"/>
                </a:solidFill>
              </a:rPr>
              <a:t>out (about the size of printer paper)</a:t>
            </a:r>
            <a:endParaRPr lang="en-US" sz="2400" b="1" u="sng" dirty="0">
              <a:solidFill>
                <a:srgbClr val="7030A0"/>
              </a:solidFill>
            </a:endParaRPr>
          </a:p>
          <a:p>
            <a:pPr lvl="1"/>
            <a:r>
              <a:rPr lang="en-US" sz="2400" b="1" u="sng" dirty="0" smtClean="0">
                <a:solidFill>
                  <a:srgbClr val="7030A0"/>
                </a:solidFill>
              </a:rPr>
              <a:t>1 </a:t>
            </a:r>
            <a:r>
              <a:rPr lang="en-US" sz="2400" b="1" u="sng" dirty="0">
                <a:solidFill>
                  <a:srgbClr val="7030A0"/>
                </a:solidFill>
              </a:rPr>
              <a:t>paragraph summary of each organelle’s </a:t>
            </a:r>
            <a:r>
              <a:rPr lang="en-US" sz="2400" b="1" u="sng" dirty="0" smtClean="0">
                <a:solidFill>
                  <a:srgbClr val="7030A0"/>
                </a:solidFill>
              </a:rPr>
              <a:t>function</a:t>
            </a:r>
          </a:p>
          <a:p>
            <a:pPr lvl="1"/>
            <a:r>
              <a:rPr lang="en-US" sz="2400" b="1" u="sng" dirty="0" smtClean="0">
                <a:solidFill>
                  <a:srgbClr val="7030A0"/>
                </a:solidFill>
              </a:rPr>
              <a:t>All types </a:t>
            </a:r>
            <a:r>
              <a:rPr lang="en-US" sz="2400" b="1" u="sng" dirty="0">
                <a:solidFill>
                  <a:srgbClr val="7030A0"/>
                </a:solidFill>
              </a:rPr>
              <a:t>of cells where the </a:t>
            </a:r>
            <a:r>
              <a:rPr lang="en-US" sz="2400" b="1" u="sng" dirty="0" smtClean="0">
                <a:solidFill>
                  <a:srgbClr val="7030A0"/>
                </a:solidFill>
              </a:rPr>
              <a:t>organelles </a:t>
            </a:r>
            <a:r>
              <a:rPr lang="en-US" sz="2400" b="1" u="sng" dirty="0">
                <a:solidFill>
                  <a:srgbClr val="7030A0"/>
                </a:solidFill>
              </a:rPr>
              <a:t>can be </a:t>
            </a:r>
            <a:r>
              <a:rPr lang="en-US" sz="2400" b="1" u="sng" dirty="0" smtClean="0">
                <a:solidFill>
                  <a:srgbClr val="7030A0"/>
                </a:solidFill>
              </a:rPr>
              <a:t>found</a:t>
            </a:r>
          </a:p>
          <a:p>
            <a:pPr lvl="1"/>
            <a:r>
              <a:rPr lang="en-US" sz="2400" b="1" u="sng" dirty="0" smtClean="0">
                <a:solidFill>
                  <a:srgbClr val="7030A0"/>
                </a:solidFill>
              </a:rPr>
              <a:t>Real </a:t>
            </a:r>
            <a:r>
              <a:rPr lang="en-US" sz="2400" b="1" u="sng" dirty="0">
                <a:solidFill>
                  <a:srgbClr val="7030A0"/>
                </a:solidFill>
              </a:rPr>
              <a:t>life </a:t>
            </a:r>
            <a:r>
              <a:rPr lang="en-US" sz="2400" b="1" u="sng" dirty="0" smtClean="0">
                <a:solidFill>
                  <a:srgbClr val="7030A0"/>
                </a:solidFill>
              </a:rPr>
              <a:t>analogies that are similar to the function of each organelle</a:t>
            </a:r>
          </a:p>
          <a:p>
            <a:pPr lvl="1"/>
            <a:r>
              <a:rPr lang="en-US" sz="2400" b="1" u="sng" dirty="0" smtClean="0">
                <a:solidFill>
                  <a:srgbClr val="7030A0"/>
                </a:solidFill>
              </a:rPr>
              <a:t>Labels for every structure within each organelle</a:t>
            </a:r>
          </a:p>
          <a:p>
            <a:r>
              <a:rPr lang="en-US" sz="2800" b="1" dirty="0" smtClean="0">
                <a:solidFill>
                  <a:srgbClr val="7030A0"/>
                </a:solidFill>
              </a:rPr>
              <a:t>You will be responsible for presenting your findings to the rest of the class </a:t>
            </a:r>
            <a:r>
              <a:rPr lang="en-US" sz="2800" b="1" dirty="0" smtClean="0">
                <a:solidFill>
                  <a:srgbClr val="EC1CBF"/>
                </a:solidFill>
              </a:rPr>
              <a:t>today</a:t>
            </a:r>
            <a:r>
              <a:rPr lang="en-US" sz="2800" b="1" dirty="0">
                <a:solidFill>
                  <a:srgbClr val="7030A0"/>
                </a:solidFill>
              </a:rPr>
              <a:t>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3032"/>
            <a:ext cx="12192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SC.912.L.14.3 Compare and contrast the general structures of plant and animal cells. Compare and contrast the general structures of prokaryotic and eukaryotic cells. 	</a:t>
            </a:r>
          </a:p>
          <a:p>
            <a:r>
              <a:rPr lang="en-US" sz="1100" b="1" dirty="0"/>
              <a:t>SC.912.L.14.2 Relate structure to function for the components of plant and animal cells. Explain the role of cell membranes as a highly selective barrier (passive and active transport). </a:t>
            </a:r>
            <a:endParaRPr lang="en-US" sz="1100" b="1" dirty="0"/>
          </a:p>
        </p:txBody>
      </p:sp>
      <p:sp>
        <p:nvSpPr>
          <p:cNvPr id="5" name="Rectangle 4"/>
          <p:cNvSpPr/>
          <p:nvPr/>
        </p:nvSpPr>
        <p:spPr>
          <a:xfrm>
            <a:off x="4423186" y="601199"/>
            <a:ext cx="33456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800" b="1" dirty="0" smtClean="0">
                <a:solidFill>
                  <a:schemeClr val="accent2"/>
                </a:solidFill>
              </a:rPr>
              <a:t>You have 1 hour before we begin presentations!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51528"/>
            <a:ext cx="9613861" cy="424927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Table 1 = cytoplasm &amp; Golgi body/apparatus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Table 2 = cell membrane &amp; cell wall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Table 3 = mitochondria &amp; nucleus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Table 4 = vacuole &amp; lysosomes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Table 5 = centrioles &amp; ribosomes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Table 6 = smooth endoplasmic reticulum (SER) &amp; rough endoplasmic reticulum (RER)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Table 7 = chloroplasts &amp; central vacuole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3032"/>
            <a:ext cx="12192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SC.912.L.14.3 Compare and contrast the general structures of plant and animal cells. Compare and contrast the general structures of prokaryotic and eukaryotic cells. 	</a:t>
            </a:r>
          </a:p>
          <a:p>
            <a:r>
              <a:rPr lang="en-US" sz="1100" b="1" dirty="0"/>
              <a:t>SC.912.L.14.2 Relate structure to function for the components of plant and animal cells. Explain the role of cell membranes as a highly selective barrier (passive and active transport). 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411835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08" y="656216"/>
            <a:ext cx="9613861" cy="919766"/>
          </a:xfrm>
        </p:spPr>
        <p:txBody>
          <a:bodyPr/>
          <a:lstStyle/>
          <a:p>
            <a:r>
              <a:rPr lang="en-US" dirty="0" smtClean="0"/>
              <a:t>The Assignment			</a:t>
            </a:r>
            <a:r>
              <a:rPr lang="en-US" i="1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08" y="2065468"/>
            <a:ext cx="4720018" cy="471185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The Nucleus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nucleus is home to DNA. The nuclear pores allow DNA that has been transcribed into RNA to exit the nucleus…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nucleus is found in some eukaryotic cells including plant and animal cells.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nucleus is like the CEO of a major company because it contains all of the directions for how everything in the body is supposed to look and work.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3032"/>
            <a:ext cx="12192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SC.912.L.14.3 Compare and contrast the general structures of plant and animal cells. Compare and contrast the general structures of prokaryotic and eukaryotic cells. 	</a:t>
            </a:r>
          </a:p>
          <a:p>
            <a:r>
              <a:rPr lang="en-US" sz="1100" b="1" dirty="0"/>
              <a:t>SC.912.L.14.2 Relate structure to function for the components of plant and animal cells. Explain the role of cell membranes as a highly selective barrier (passive and active transport). </a:t>
            </a:r>
            <a:endParaRPr lang="en-US" sz="11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60" b="18507"/>
          <a:stretch/>
        </p:blipFill>
        <p:spPr>
          <a:xfrm>
            <a:off x="5195942" y="2226833"/>
            <a:ext cx="6587891" cy="378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6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643195"/>
            <a:ext cx="9613861" cy="956471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22" y="1423708"/>
            <a:ext cx="10273553" cy="72782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While the other groups are presenting, complete the following table on your own paper as the items are mentioned…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3032"/>
            <a:ext cx="12192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SC.912.L.14.3 Compare and contrast the general structures of plant and animal cells. Compare and contrast the general structures of prokaryotic and eukaryotic cells. 	</a:t>
            </a:r>
          </a:p>
          <a:p>
            <a:r>
              <a:rPr lang="en-US" sz="1100" b="1" dirty="0"/>
              <a:t>SC.912.L.14.2 Relate structure to function for the components of plant and animal cells. Explain the role of cell membranes as a highly selective barrier (passive and active transport). </a:t>
            </a:r>
            <a:endParaRPr lang="en-US" sz="11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306369"/>
              </p:ext>
            </p:extLst>
          </p:nvPr>
        </p:nvGraphicFramePr>
        <p:xfrm>
          <a:off x="172122" y="2208108"/>
          <a:ext cx="11413864" cy="464989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36504"/>
                <a:gridCol w="5668408"/>
                <a:gridCol w="4908952"/>
              </a:tblGrid>
              <a:tr h="4665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Organelle</a:t>
                      </a:r>
                      <a:r>
                        <a:rPr lang="en-US" sz="1600" baseline="0" dirty="0" smtClean="0"/>
                        <a:t> #1 sketch &amp; function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Organelle</a:t>
                      </a:r>
                      <a:r>
                        <a:rPr lang="en-US" sz="1600" baseline="0" dirty="0" smtClean="0"/>
                        <a:t> #2 sketch &amp; function</a:t>
                      </a:r>
                      <a:endParaRPr lang="en-US" sz="1600" dirty="0"/>
                    </a:p>
                  </a:txBody>
                  <a:tcPr/>
                </a:tc>
              </a:tr>
              <a:tr h="7086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Cytoplasm</a:t>
                      </a:r>
                      <a:r>
                        <a:rPr lang="en-US" sz="1600" baseline="0" dirty="0" smtClean="0"/>
                        <a:t>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Golgi body/apparatus =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5661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Cell membrane =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Cell wall</a:t>
                      </a:r>
                      <a:r>
                        <a:rPr lang="en-US" sz="1600" baseline="0" dirty="0" smtClean="0"/>
                        <a:t> =</a:t>
                      </a:r>
                      <a:endParaRPr lang="en-US" sz="1600" dirty="0"/>
                    </a:p>
                  </a:txBody>
                  <a:tcPr/>
                </a:tc>
              </a:tr>
              <a:tr h="5661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Mitochondria =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Nucleus = </a:t>
                      </a:r>
                      <a:endParaRPr lang="en-US" sz="1600" dirty="0"/>
                    </a:p>
                  </a:txBody>
                  <a:tcPr/>
                </a:tc>
              </a:tr>
              <a:tr h="5661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Vacuole =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Lysosome =</a:t>
                      </a:r>
                      <a:endParaRPr lang="en-US" sz="1600" dirty="0"/>
                    </a:p>
                  </a:txBody>
                  <a:tcPr/>
                </a:tc>
              </a:tr>
              <a:tr h="5661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Centriole =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Ribosome = </a:t>
                      </a:r>
                      <a:endParaRPr lang="en-US" sz="1600" dirty="0"/>
                    </a:p>
                  </a:txBody>
                  <a:tcPr/>
                </a:tc>
              </a:tr>
              <a:tr h="5661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Smooth ER</a:t>
                      </a:r>
                      <a:r>
                        <a:rPr lang="en-US" sz="1600" baseline="0" dirty="0" smtClean="0"/>
                        <a:t> =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Rough ER = </a:t>
                      </a:r>
                      <a:endParaRPr lang="en-US" sz="1600" dirty="0"/>
                    </a:p>
                  </a:txBody>
                  <a:tcPr/>
                </a:tc>
              </a:tr>
              <a:tr h="5661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Chloroplasts</a:t>
                      </a:r>
                      <a:r>
                        <a:rPr lang="en-US" sz="1600" baseline="0" dirty="0" smtClean="0"/>
                        <a:t> =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Central Vacuole =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23777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627</TotalTime>
  <Words>499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Cell Organelles/Class Cell-fie</vt:lpstr>
      <vt:lpstr>Standards</vt:lpstr>
      <vt:lpstr>Guiding Questions</vt:lpstr>
      <vt:lpstr>The Assignment</vt:lpstr>
      <vt:lpstr>The Assignment</vt:lpstr>
      <vt:lpstr>The Assignment   Example</vt:lpstr>
      <vt:lpstr>Presentations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Organelles/Class Cell-fie</dc:title>
  <dc:creator>McCabe, Ashley</dc:creator>
  <cp:lastModifiedBy>McCabe, Ashley</cp:lastModifiedBy>
  <cp:revision>17</cp:revision>
  <dcterms:created xsi:type="dcterms:W3CDTF">2015-11-03T17:19:57Z</dcterms:created>
  <dcterms:modified xsi:type="dcterms:W3CDTF">2015-11-04T19:23:13Z</dcterms:modified>
</cp:coreProperties>
</file>