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11/6/2015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11/6/2015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11/6/2015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11/6/2015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11/6/2015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11/6/2015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11/6/2015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11/6/2015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11/6/2015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11/6/2015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11/6/2015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11/6/2015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11/6/2015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911" y="4900222"/>
            <a:ext cx="11719560" cy="164149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Unit 3: Cell Membrane &amp; Transport Foldable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4146197"/>
            <a:ext cx="9144000" cy="754025"/>
          </a:xfrm>
        </p:spPr>
        <p:txBody>
          <a:bodyPr/>
          <a:lstStyle/>
          <a:p>
            <a:r>
              <a:rPr lang="en-US" dirty="0" smtClean="0"/>
              <a:t>2015-2016 	Ms. McCabe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105" y="305312"/>
            <a:ext cx="7627171" cy="392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254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per student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Pencil</a:t>
            </a:r>
          </a:p>
          <a:p>
            <a:r>
              <a:rPr lang="en-US" sz="3600" dirty="0" smtClean="0"/>
              <a:t>3 colors of colored pencils</a:t>
            </a:r>
          </a:p>
          <a:p>
            <a:r>
              <a:rPr lang="en-US" sz="3600" dirty="0" smtClean="0"/>
              <a:t>Scissors</a:t>
            </a:r>
          </a:p>
          <a:p>
            <a:r>
              <a:rPr lang="en-US" sz="3600" dirty="0" smtClean="0"/>
              <a:t>1 sheet of legal-sized white paper</a:t>
            </a:r>
          </a:p>
          <a:p>
            <a:r>
              <a:rPr lang="en-US" sz="3600" dirty="0" smtClean="0"/>
              <a:t>Section 7.3 of the Biology textbook</a:t>
            </a:r>
          </a:p>
          <a:p>
            <a:pPr lvl="1"/>
            <a:r>
              <a:rPr lang="en-US" sz="3200" i="1" dirty="0" smtClean="0"/>
              <a:t>Use the Table of Contents to find the page numbers!!</a:t>
            </a:r>
          </a:p>
        </p:txBody>
      </p:sp>
    </p:spTree>
    <p:extLst>
      <p:ext uri="{BB962C8B-B14F-4D97-AF65-F5344CB8AC3E}">
        <p14:creationId xmlns:p14="http://schemas.microsoft.com/office/powerpoint/2010/main" val="3486099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Fold the paper hotdog style</a:t>
            </a:r>
          </a:p>
          <a:p>
            <a:r>
              <a:rPr lang="en-US" sz="3200" dirty="0" smtClean="0"/>
              <a:t>On </a:t>
            </a:r>
            <a:r>
              <a:rPr lang="en-US" sz="3200" dirty="0"/>
              <a:t>the half facing up – </a:t>
            </a:r>
            <a:r>
              <a:rPr lang="en-US" sz="3200" dirty="0" smtClean="0"/>
              <a:t>separate </a:t>
            </a:r>
            <a:r>
              <a:rPr lang="en-US" sz="3200" dirty="0"/>
              <a:t>into 4 </a:t>
            </a:r>
            <a:r>
              <a:rPr lang="en-US" sz="3200" dirty="0" smtClean="0"/>
              <a:t>sections</a:t>
            </a:r>
          </a:p>
          <a:p>
            <a:r>
              <a:rPr lang="en-US" sz="3200" dirty="0" smtClean="0"/>
              <a:t>Write </a:t>
            </a:r>
            <a:r>
              <a:rPr lang="en-US" sz="3200" u="sng" dirty="0" smtClean="0"/>
              <a:t>Diffusion</a:t>
            </a:r>
            <a:r>
              <a:rPr lang="en-US" sz="3200" u="sng" dirty="0"/>
              <a:t>, Osmosis, Facilitated Diffusion and Active Transport </a:t>
            </a:r>
            <a:r>
              <a:rPr lang="en-US" sz="3200" dirty="0"/>
              <a:t>(in that order)</a:t>
            </a:r>
          </a:p>
          <a:p>
            <a:r>
              <a:rPr lang="en-US" sz="3200" dirty="0"/>
              <a:t>Cut 3 slits on the segments </a:t>
            </a:r>
            <a:r>
              <a:rPr lang="en-US" sz="3200" b="1" dirty="0"/>
              <a:t>ONLY </a:t>
            </a:r>
            <a:r>
              <a:rPr lang="en-US" sz="3200" dirty="0"/>
              <a:t>of the half of the paper facing </a:t>
            </a:r>
            <a:r>
              <a:rPr lang="en-US" sz="3200" dirty="0" smtClean="0"/>
              <a:t>you</a:t>
            </a:r>
          </a:p>
          <a:p>
            <a:r>
              <a:rPr lang="en-US" sz="3200" dirty="0" smtClean="0"/>
              <a:t>On the back, write </a:t>
            </a:r>
            <a:r>
              <a:rPr lang="en-US" sz="3200" u="sng" dirty="0" smtClean="0"/>
              <a:t>Concentration Gradients</a:t>
            </a:r>
            <a:r>
              <a:rPr lang="en-US" sz="3200" dirty="0" smtClean="0"/>
              <a:t> and draw two right triangles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1820088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572408"/>
            <a:ext cx="10233800" cy="4351338"/>
          </a:xfrm>
        </p:spPr>
        <p:txBody>
          <a:bodyPr/>
          <a:lstStyle/>
          <a:p>
            <a:r>
              <a:rPr lang="en-US" dirty="0" smtClean="0"/>
              <a:t>Open the paper so that the cut half is on top</a:t>
            </a:r>
          </a:p>
          <a:p>
            <a:r>
              <a:rPr lang="en-US" dirty="0" smtClean="0"/>
              <a:t>For each section, answer the following in a complete sentence.</a:t>
            </a:r>
          </a:p>
          <a:p>
            <a:r>
              <a:rPr lang="en-US" dirty="0" smtClean="0"/>
              <a:t>Do they use energy?</a:t>
            </a:r>
          </a:p>
          <a:p>
            <a:r>
              <a:rPr lang="en-US" dirty="0" smtClean="0"/>
              <a:t>What’s </a:t>
            </a:r>
            <a:r>
              <a:rPr lang="en-US" dirty="0"/>
              <a:t>moving?  Water </a:t>
            </a:r>
            <a:r>
              <a:rPr lang="en-US" b="1" dirty="0"/>
              <a:t>OR</a:t>
            </a:r>
            <a:r>
              <a:rPr lang="en-US" dirty="0"/>
              <a:t> Solutes</a:t>
            </a:r>
          </a:p>
          <a:p>
            <a:r>
              <a:rPr lang="en-US" dirty="0"/>
              <a:t>Is it moving from High to Low </a:t>
            </a:r>
            <a:r>
              <a:rPr lang="en-US" b="1" dirty="0"/>
              <a:t>OR</a:t>
            </a:r>
            <a:r>
              <a:rPr lang="en-US" dirty="0"/>
              <a:t> Low to High? </a:t>
            </a:r>
          </a:p>
          <a:p>
            <a:r>
              <a:rPr lang="en-US" dirty="0"/>
              <a:t>Does it move through the Phospholipid Bilayer </a:t>
            </a:r>
            <a:r>
              <a:rPr lang="en-US" b="1" dirty="0"/>
              <a:t>OR</a:t>
            </a:r>
            <a:r>
              <a:rPr lang="en-US" dirty="0"/>
              <a:t> Protein Channel?</a:t>
            </a:r>
          </a:p>
          <a:p>
            <a:r>
              <a:rPr lang="en-US" dirty="0" smtClean="0"/>
              <a:t>On the back, along the bottom, copy this key: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78633" y="5544217"/>
            <a:ext cx="803706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19925" y="5563236"/>
            <a:ext cx="1808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Solute (sugar/salt)</a:t>
            </a:r>
            <a:endParaRPr lang="en-US" b="1" dirty="0"/>
          </a:p>
        </p:txBody>
      </p:sp>
      <p:sp>
        <p:nvSpPr>
          <p:cNvPr id="6" name="Oval 5"/>
          <p:cNvSpPr/>
          <p:nvPr/>
        </p:nvSpPr>
        <p:spPr>
          <a:xfrm>
            <a:off x="4025554" y="5575595"/>
            <a:ext cx="609600" cy="4572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35154" y="5610811"/>
            <a:ext cx="11473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WATER</a:t>
            </a:r>
            <a:endParaRPr lang="en-US" sz="2400" dirty="0"/>
          </a:p>
        </p:txBody>
      </p:sp>
      <p:sp>
        <p:nvSpPr>
          <p:cNvPr id="8" name="5-Point Star 7"/>
          <p:cNvSpPr/>
          <p:nvPr/>
        </p:nvSpPr>
        <p:spPr>
          <a:xfrm>
            <a:off x="6400803" y="5567486"/>
            <a:ext cx="685800" cy="461665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106323" y="5617023"/>
            <a:ext cx="13003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ENERGY</a:t>
            </a:r>
            <a:endParaRPr lang="en-US" sz="2400" dirty="0"/>
          </a:p>
        </p:txBody>
      </p:sp>
      <p:sp>
        <p:nvSpPr>
          <p:cNvPr id="10" name="Down Arrow 9"/>
          <p:cNvSpPr/>
          <p:nvPr/>
        </p:nvSpPr>
        <p:spPr>
          <a:xfrm>
            <a:off x="8593272" y="5487483"/>
            <a:ext cx="533400" cy="990600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162657" y="5561071"/>
            <a:ext cx="19499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Direction of particles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8573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869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" y="2591957"/>
            <a:ext cx="1764254" cy="12592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Inside</a:t>
            </a:r>
            <a:endParaRPr lang="en-US" dirty="0"/>
          </a:p>
        </p:txBody>
      </p:sp>
      <p:pic>
        <p:nvPicPr>
          <p:cNvPr id="3" name="Content Placeholder 3" descr="Molecule Transport Foldabl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78193" y="0"/>
            <a:ext cx="10513807" cy="6858000"/>
          </a:xfrm>
        </p:spPr>
      </p:pic>
    </p:spTree>
    <p:extLst>
      <p:ext uri="{BB962C8B-B14F-4D97-AF65-F5344CB8AC3E}">
        <p14:creationId xmlns:p14="http://schemas.microsoft.com/office/powerpoint/2010/main" val="2612997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813718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26</TotalTime>
  <Words>182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Corbel</vt:lpstr>
      <vt:lpstr>Depth</vt:lpstr>
      <vt:lpstr>Unit 3: Cell Membrane &amp; Transport Foldable</vt:lpstr>
      <vt:lpstr>Materials per student</vt:lpstr>
      <vt:lpstr>Directions</vt:lpstr>
      <vt:lpstr>Directions</vt:lpstr>
      <vt:lpstr>Front</vt:lpstr>
      <vt:lpstr>Inside</vt:lpstr>
      <vt:lpstr>Back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3: Cell Membrane &amp; Transport Foldable</dc:title>
  <dc:creator>McCabe, Ashley</dc:creator>
  <cp:lastModifiedBy>McCabe, Ashley</cp:lastModifiedBy>
  <cp:revision>10</cp:revision>
  <dcterms:created xsi:type="dcterms:W3CDTF">2015-11-06T13:03:08Z</dcterms:created>
  <dcterms:modified xsi:type="dcterms:W3CDTF">2015-11-06T13:29:34Z</dcterms:modified>
</cp:coreProperties>
</file>